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0" r:id="rId2"/>
  </p:sldMasterIdLst>
  <p:notesMasterIdLst>
    <p:notesMasterId r:id="rId53"/>
  </p:notesMasterIdLst>
  <p:sldIdLst>
    <p:sldId id="256" r:id="rId3"/>
    <p:sldId id="257" r:id="rId4"/>
    <p:sldId id="314" r:id="rId5"/>
    <p:sldId id="365" r:id="rId6"/>
    <p:sldId id="289" r:id="rId7"/>
    <p:sldId id="301" r:id="rId8"/>
    <p:sldId id="369" r:id="rId9"/>
    <p:sldId id="348" r:id="rId10"/>
    <p:sldId id="349" r:id="rId11"/>
    <p:sldId id="350" r:id="rId12"/>
    <p:sldId id="290" r:id="rId13"/>
    <p:sldId id="306" r:id="rId14"/>
    <p:sldId id="964" r:id="rId15"/>
    <p:sldId id="356" r:id="rId16"/>
    <p:sldId id="368" r:id="rId17"/>
    <p:sldId id="959" r:id="rId18"/>
    <p:sldId id="962" r:id="rId19"/>
    <p:sldId id="960" r:id="rId20"/>
    <p:sldId id="961" r:id="rId21"/>
    <p:sldId id="963" r:id="rId22"/>
    <p:sldId id="370" r:id="rId23"/>
    <p:sldId id="282" r:id="rId24"/>
    <p:sldId id="297" r:id="rId25"/>
    <p:sldId id="318" r:id="rId26"/>
    <p:sldId id="299" r:id="rId27"/>
    <p:sldId id="291" r:id="rId28"/>
    <p:sldId id="352" r:id="rId29"/>
    <p:sldId id="319" r:id="rId30"/>
    <p:sldId id="305" r:id="rId31"/>
    <p:sldId id="358" r:id="rId32"/>
    <p:sldId id="353" r:id="rId33"/>
    <p:sldId id="359" r:id="rId34"/>
    <p:sldId id="307" r:id="rId35"/>
    <p:sldId id="321" r:id="rId36"/>
    <p:sldId id="354" r:id="rId37"/>
    <p:sldId id="360" r:id="rId38"/>
    <p:sldId id="355" r:id="rId39"/>
    <p:sldId id="329" r:id="rId40"/>
    <p:sldId id="361" r:id="rId41"/>
    <p:sldId id="331" r:id="rId42"/>
    <p:sldId id="336" r:id="rId43"/>
    <p:sldId id="347" r:id="rId44"/>
    <p:sldId id="345" r:id="rId45"/>
    <p:sldId id="337" r:id="rId46"/>
    <p:sldId id="341" r:id="rId47"/>
    <p:sldId id="338" r:id="rId48"/>
    <p:sldId id="340" r:id="rId49"/>
    <p:sldId id="346" r:id="rId50"/>
    <p:sldId id="367" r:id="rId51"/>
    <p:sldId id="316" r:id="rId52"/>
  </p:sldIdLst>
  <p:sldSz cx="12192000" cy="6858000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D6623"/>
    <a:srgbClr val="1C1C1C"/>
    <a:srgbClr val="C0C0C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25" autoAdjust="0"/>
  </p:normalViewPr>
  <p:slideViewPr>
    <p:cSldViewPr>
      <p:cViewPr varScale="1">
        <p:scale>
          <a:sx n="79" d="100"/>
          <a:sy n="79" d="100"/>
        </p:scale>
        <p:origin x="821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</a:p>
          <a:p>
            <a:pPr lvl="2"/>
            <a:r>
              <a:rPr lang="sv-SE" noProof="0"/>
              <a:t>Third level</a:t>
            </a:r>
          </a:p>
          <a:p>
            <a:pPr lvl="3"/>
            <a:r>
              <a:rPr lang="sv-SE" noProof="0"/>
              <a:t>Fourth level</a:t>
            </a:r>
          </a:p>
          <a:p>
            <a:pPr lvl="4"/>
            <a:r>
              <a:rPr lang="sv-SE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816B9B1-1EC5-4D69-9690-3FC76BF4C1C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C07331-0429-4ABB-89CF-6C9DBE657E64}" type="slidenum">
              <a:rPr lang="sv-SE" smtClean="0"/>
              <a:pPr/>
              <a:t>1</a:t>
            </a:fld>
            <a:endParaRPr lang="sv-SE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2306C-BAB1-F7AA-103C-EA18FB18D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>
            <a:extLst>
              <a:ext uri="{FF2B5EF4-FFF2-40B4-BE49-F238E27FC236}">
                <a16:creationId xmlns:a16="http://schemas.microsoft.com/office/drawing/2014/main" id="{506E8F5C-A932-B9D0-06A3-ED0C95A5D2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17C9CB-73A4-4805-8FEB-A65CD0664B37}" type="slidenum">
              <a:rPr lang="sv-SE" smtClean="0"/>
              <a:pPr/>
              <a:t>10</a:t>
            </a:fld>
            <a:endParaRPr lang="sv-SE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7E16C142-A8F6-4A5A-9DBA-EE93D3091F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706230E-B533-D996-4F0C-7BDCE38E86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2574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17C9CB-73A4-4805-8FEB-A65CD0664B37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5727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17C9CB-73A4-4805-8FEB-A65CD0664B37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59165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17C9CB-73A4-4805-8FEB-A65CD0664B37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33613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0E195-DD12-52BE-CF7A-81D97FE6F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>
            <a:extLst>
              <a:ext uri="{FF2B5EF4-FFF2-40B4-BE49-F238E27FC236}">
                <a16:creationId xmlns:a16="http://schemas.microsoft.com/office/drawing/2014/main" id="{E23FCCD8-C1C8-F09E-C074-E3244FC098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17C9CB-73A4-4805-8FEB-A65CD0664B37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2CBAC2C4-1FBD-AFE9-0852-F919B48DE9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31D8D0EE-29B0-D6EE-8FBB-EAB4AAB918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05765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0E195-DD12-52BE-CF7A-81D97FE6F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>
            <a:extLst>
              <a:ext uri="{FF2B5EF4-FFF2-40B4-BE49-F238E27FC236}">
                <a16:creationId xmlns:a16="http://schemas.microsoft.com/office/drawing/2014/main" id="{E23FCCD8-C1C8-F09E-C074-E3244FC098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17C9CB-73A4-4805-8FEB-A65CD0664B37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2CBAC2C4-1FBD-AFE9-0852-F919B48DE9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31D8D0EE-29B0-D6EE-8FBB-EAB4AAB918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9590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667E3-593B-4AC9-9CDA-46BF721019AF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50491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17C9CB-73A4-4805-8FEB-A65CD0664B37}" type="slidenum">
              <a:rPr lang="sv-SE" smtClean="0"/>
              <a:pPr/>
              <a:t>20</a:t>
            </a:fld>
            <a:endParaRPr lang="sv-SE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53779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0E195-DD12-52BE-CF7A-81D97FE6F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>
            <a:extLst>
              <a:ext uri="{FF2B5EF4-FFF2-40B4-BE49-F238E27FC236}">
                <a16:creationId xmlns:a16="http://schemas.microsoft.com/office/drawing/2014/main" id="{E23FCCD8-C1C8-F09E-C074-E3244FC098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17C9CB-73A4-4805-8FEB-A65CD0664B37}" type="slidenum">
              <a:rPr lang="sv-SE" smtClean="0"/>
              <a:pPr/>
              <a:t>21</a:t>
            </a:fld>
            <a:endParaRPr lang="sv-SE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2CBAC2C4-1FBD-AFE9-0852-F919B48DE9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31D8D0EE-29B0-D6EE-8FBB-EAB4AAB918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55909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17C9CB-73A4-4805-8FEB-A65CD0664B3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2332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17C9CB-73A4-4805-8FEB-A65CD0664B37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17C9CB-73A4-4805-8FEB-A65CD0664B3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45853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17C9CB-73A4-4805-8FEB-A65CD0664B3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6882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17C9CB-73A4-4805-8FEB-A65CD0664B3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46441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17C9CB-73A4-4805-8FEB-A65CD0664B3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47007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17C9CB-73A4-4805-8FEB-A65CD0664B3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25771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17C9CB-73A4-4805-8FEB-A65CD0664B3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54834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17C9CB-73A4-4805-8FEB-A65CD0664B3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52096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17C9CB-73A4-4805-8FEB-A65CD0664B3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96790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17C9CB-73A4-4805-8FEB-A65CD0664B3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54654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17C9CB-73A4-4805-8FEB-A65CD0664B3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0299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17C9CB-73A4-4805-8FEB-A65CD0664B37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05305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17C9CB-73A4-4805-8FEB-A65CD0664B3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82451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17C9CB-73A4-4805-8FEB-A65CD0664B3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75002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17C9CB-73A4-4805-8FEB-A65CD0664B3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7023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17C9CB-73A4-4805-8FEB-A65CD0664B3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62651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17C9CB-73A4-4805-8FEB-A65CD0664B3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81914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17C9CB-73A4-4805-8FEB-A65CD0664B3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02937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17C9CB-73A4-4805-8FEB-A65CD0664B3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2308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17C9CB-73A4-4805-8FEB-A65CD0664B3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96296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17C9CB-73A4-4805-8FEB-A65CD0664B3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24457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17C9CB-73A4-4805-8FEB-A65CD0664B3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5310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D3EA26-0F3B-50C3-79F4-0B6C52580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>
            <a:extLst>
              <a:ext uri="{FF2B5EF4-FFF2-40B4-BE49-F238E27FC236}">
                <a16:creationId xmlns:a16="http://schemas.microsoft.com/office/drawing/2014/main" id="{95A11C23-EADA-55A0-7F90-2325DB5737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17C9CB-73A4-4805-8FEB-A65CD0664B37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7B7E86A4-54C5-3C1B-F1A7-458B49E6C8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A0CA7F4B-866F-523C-AACB-9A91E65FDC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sv-SE" dirty="0"/>
              <a:t>Flera nya ansikten så vi presenterar veterankommittén</a:t>
            </a:r>
          </a:p>
        </p:txBody>
      </p:sp>
    </p:spTree>
    <p:extLst>
      <p:ext uri="{BB962C8B-B14F-4D97-AF65-F5344CB8AC3E}">
        <p14:creationId xmlns:p14="http://schemas.microsoft.com/office/powerpoint/2010/main" val="2205578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17C9CB-73A4-4805-8FEB-A65CD0664B3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625671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17C9CB-73A4-4805-8FEB-A65CD0664B3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552397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17C9CB-73A4-4805-8FEB-A65CD0664B3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687959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17C9CB-73A4-4805-8FEB-A65CD0664B3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880329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17C9CB-73A4-4805-8FEB-A65CD0664B3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858168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17C9CB-73A4-4805-8FEB-A65CD0664B3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857607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2463D-5DD5-5EE4-F28D-8F6CECD01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>
            <a:extLst>
              <a:ext uri="{FF2B5EF4-FFF2-40B4-BE49-F238E27FC236}">
                <a16:creationId xmlns:a16="http://schemas.microsoft.com/office/drawing/2014/main" id="{9740810C-0947-785F-EEC4-06A602B8A8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17C9CB-73A4-4805-8FEB-A65CD0664B37}" type="slidenum">
              <a:rPr lang="sv-SE" smtClean="0"/>
              <a:pPr/>
              <a:t>49</a:t>
            </a:fld>
            <a:endParaRPr lang="sv-SE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CFDEA97A-308A-9879-9B78-FCD17E0BBF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CAF7E00-DECE-B472-AE37-092C510591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416025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17C9CB-73A4-4805-8FEB-A65CD0664B37}" type="slidenum">
              <a:rPr lang="sv-SE" smtClean="0"/>
              <a:pPr/>
              <a:t>50</a:t>
            </a:fld>
            <a:endParaRPr lang="sv-SE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7310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17C9CB-73A4-4805-8FEB-A65CD0664B37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8766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17C9CB-73A4-4805-8FEB-A65CD0664B37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9471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17C9CB-73A4-4805-8FEB-A65CD0664B37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0597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799FB0-F9EB-7AF5-11FA-848AF11B25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>
            <a:extLst>
              <a:ext uri="{FF2B5EF4-FFF2-40B4-BE49-F238E27FC236}">
                <a16:creationId xmlns:a16="http://schemas.microsoft.com/office/drawing/2014/main" id="{9495653C-72A9-7F46-CECC-C133950C84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17C9CB-73A4-4805-8FEB-A65CD0664B37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56CEEE94-5353-EDC4-20C2-EEC634FCE8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F8A137D-3766-3B27-9041-B537AE2C16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2028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EEFDC0-D8BF-09C5-9629-4FCE3943C3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>
            <a:extLst>
              <a:ext uri="{FF2B5EF4-FFF2-40B4-BE49-F238E27FC236}">
                <a16:creationId xmlns:a16="http://schemas.microsoft.com/office/drawing/2014/main" id="{BEF47CE3-767F-3C23-1668-223A3FE543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17C9CB-73A4-4805-8FEB-A65CD0664B37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ABCCB2B6-F61B-A9D1-4DE6-93A059BEE6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F7A1644-5053-3644-EF5E-B010E6214A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5312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FE361-7186-48A5-9980-05D8B09F81F6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D3DEB4-63A0-9449-931B-5ED675C9E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DBB2303-7F3E-B6E8-1CD7-BEDCBC40A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E831800-EE1A-1033-8A92-D3349FEBAC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85C5F9E-90EB-65EB-5615-D5DF2009C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E867E10-AA21-6F46-27C9-C909B5D0B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B24AC98-3ED8-BC40-BFBA-A11FC31EB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A82F7-7EC4-4D8F-8A67-787CEE5F8BC4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6200192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8A5CFA-D92E-7742-73A1-4F5E0EED3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E64B45E-1F02-566F-BD98-EA5328AAE6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1042D1A-AD94-442F-21BF-8D901E7D0B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CCA0841-9C2F-BC0C-C027-B673448C6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F2915C1-4454-EEF6-3823-28C03F1B4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6015A42-C8CE-029E-19E8-3531EA35C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A82F7-7EC4-4D8F-8A67-787CEE5F8BC4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5664517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F0CE49-1C8A-8539-E4FC-52143DCAF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23E898D-BC12-EF46-B9D6-C3C2D15B7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3368BB8-251F-78BE-8D20-E3A9332DD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F7DECA0-390C-6D4B-AC3D-68FC388DB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F1B7366-1683-64E6-FD2B-0DF3BDA9D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A82F7-7EC4-4D8F-8A67-787CEE5F8BC4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52382029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AF62996F-317D-D9F7-DC7E-2CB4682FB3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9BCD2B2-080A-97DA-2E8D-83558A03EC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2A6863F-A5BF-9557-B2DC-A81CF3EA3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71BB71E-B95C-1DDB-8164-83B111089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4C78F2B-17AB-1DA2-87A5-4889B8FE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A82F7-7EC4-4D8F-8A67-787CEE5F8BC4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7032131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AD6A7-9720-40F0-8C03-20E63A1B49B6}" type="datetime1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16/04/2026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41E4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ACAB3-CA36-4966-8A1D-076772D39D8D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41E4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755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8013EE-4EDF-E703-0EAD-E5BC722A4B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EC3DA6A-6A74-6527-6E29-378D9F29D7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E9630ED-6D68-2A96-2C1D-B6175DF38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FBFF113-D35E-1CFD-E968-F5AF8C860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81DE224-A2E3-EE9D-2168-8CD1A96A9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A82F7-7EC4-4D8F-8A67-787CEE5F8BC4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85555367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7B131D-F600-E4AB-AD9B-A1699F21A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AFF2E8C-D77A-5F86-CBE6-10C025E93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82F8D57-B8B1-0914-ECD9-51697A7D8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EC028DA-8326-5992-5E49-FEBF9AFB2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CAB9356-928D-085F-DA53-124A2ED5F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A82F7-7EC4-4D8F-8A67-787CEE5F8BC4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63177327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D74BCE-60F2-B980-D70C-691FCD7A0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5EC0C10-763E-91AE-DB91-E05DA823B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0016813-89E3-A35B-F54D-C2E29E661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4A64DBE-0C61-D351-A183-AAC185E8B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8E2EB8C-47B6-130D-FE1F-F61EA5AAC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A82F7-7EC4-4D8F-8A67-787CEE5F8BC4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16255595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E8F259-7583-2CE8-A618-0631FD5DF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F010545-FE77-6656-9FB5-CC5785355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FBDFBF5-EB79-FE9F-E700-EDDF57EF2C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F50925E-08BE-430F-9C10-7048539EA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0CC277-46EB-F26D-49A3-16224CA19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16ECFD8-A8F6-4FC8-CA2B-2C4A8F255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A82F7-7EC4-4D8F-8A67-787CEE5F8BC4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66724836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D690E2-CFB9-6B29-3D6D-869044F58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A251140-F93B-5D84-3D9A-F15C74B79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6B3ED1F-748C-0538-5C6B-06CF68E411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973A343-08A1-8C57-4CA9-2B7CCC74B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A19248E-E052-487F-33C9-E31DBBC7B9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23C40F67-6E13-D256-70A4-A5BD5DCA8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CE3E0B56-C7C4-94B1-1073-564567E5E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A266CBF9-5E07-BC47-FE52-C05300AF7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A82F7-7EC4-4D8F-8A67-787CEE5F8BC4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25693047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B183F4-9C62-4E78-B912-3F736F2F2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7A4E7F3-0D36-1A15-CE65-E0A7B339C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1B99D6D-47FD-5A38-4469-D7EC56950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47B92F1-B52B-9615-5DBB-95B0E9553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A82F7-7EC4-4D8F-8A67-787CEE5F8BC4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51568790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EEA37E1-026C-74C5-7306-3081AE5F9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6EE1869-D3BC-11D9-B432-946E54053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A0915-B9C7-FAC6-0E92-ACB746B0A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A82F7-7EC4-4D8F-8A67-787CEE5F8BC4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0166966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12875"/>
            <a:ext cx="109728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53189"/>
            <a:ext cx="28448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53189"/>
            <a:ext cx="38608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453189"/>
            <a:ext cx="28448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6FCA82F7-7EC4-4D8F-8A67-787CEE5F8BC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31" name="Picture 8" descr="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1208568" y="136524"/>
            <a:ext cx="831032" cy="84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E787EE4-488F-33E5-DA81-E593613AA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E5250A5-FF33-BC52-C17D-E50A8D95A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791C1CB-CFB7-1CFC-4550-B508B0A49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9850E90-987A-6DA9-12EF-30825F4655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C8A7F2C-93A9-E906-A8CA-E9101C3BA7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6FCA82F7-7EC4-4D8F-8A67-787CEE5F8BC4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7" name="Picture 8" descr="logo">
            <a:extLst>
              <a:ext uri="{FF2B5EF4-FFF2-40B4-BE49-F238E27FC236}">
                <a16:creationId xmlns:a16="http://schemas.microsoft.com/office/drawing/2014/main" id="{876AEA49-C123-3719-AFDC-8BCDB1E7626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1208568" y="136524"/>
            <a:ext cx="831032" cy="84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5149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1.bp.blogspot.com/_p7vG7-A7qVc/S8yEsIbGp6I/AAAAAAAAARs/p0tjqcEO4_s/s1600/Bl%C3%A5sippa_blogg.jpg">
            <a:extLst>
              <a:ext uri="{FF2B5EF4-FFF2-40B4-BE49-F238E27FC236}">
                <a16:creationId xmlns:a16="http://schemas.microsoft.com/office/drawing/2014/main" id="{430CBE38-B297-44ED-B9EC-8AD14C65C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799857" y="260351"/>
            <a:ext cx="5868144" cy="1470025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sv-SE" sz="4000" b="1" dirty="0">
                <a:solidFill>
                  <a:srgbClr val="FFC000"/>
                </a:solidFill>
              </a:rPr>
              <a:t>VÅRMÖTE 2026-04-14</a:t>
            </a:r>
            <a:br>
              <a:rPr lang="sv-SE" sz="4000" b="1" dirty="0">
                <a:solidFill>
                  <a:srgbClr val="FFC000"/>
                </a:solidFill>
              </a:rPr>
            </a:br>
            <a:r>
              <a:rPr lang="sv-SE" sz="4000" b="1" dirty="0">
                <a:solidFill>
                  <a:srgbClr val="FFC000"/>
                </a:solidFill>
              </a:rPr>
              <a:t>Nacka GK Veteraner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837743-132C-6C34-D1D1-0DA497938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Platshållare för bildnummer 5">
            <a:extLst>
              <a:ext uri="{FF2B5EF4-FFF2-40B4-BE49-F238E27FC236}">
                <a16:creationId xmlns:a16="http://schemas.microsoft.com/office/drawing/2014/main" id="{D7968653-1202-77F2-AF03-131145BDA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C19606-73EC-4C69-B0B3-AAE00B053C4B}" type="slidenum">
              <a:rPr lang="sv-SE" sz="1200"/>
              <a:pPr/>
              <a:t>10</a:t>
            </a:fld>
            <a:endParaRPr lang="sv-SE" sz="1200"/>
          </a:p>
        </p:txBody>
      </p:sp>
      <p:sp>
        <p:nvSpPr>
          <p:cNvPr id="6146" name="Rectangle 4">
            <a:extLst>
              <a:ext uri="{FF2B5EF4-FFF2-40B4-BE49-F238E27FC236}">
                <a16:creationId xmlns:a16="http://schemas.microsoft.com/office/drawing/2014/main" id="{AF1B807A-F667-8AA8-3A9C-EBA5EDFD0E6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1981200" y="6453189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 sz="11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2A4D83E-31D4-4215-D1BF-9E62C17EB88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sv-SE" dirty="0"/>
              <a:t>Spelavbrott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D49D6DCD-51E6-6B60-9758-2B4E2590F23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125539"/>
            <a:ext cx="8229600" cy="52800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SzPct val="125000"/>
              <a:buNone/>
            </a:pPr>
            <a:endParaRPr lang="sv-SE" sz="2400" dirty="0"/>
          </a:p>
          <a:p>
            <a:pPr eaLnBrk="1" hangingPunct="1">
              <a:lnSpc>
                <a:spcPct val="80000"/>
              </a:lnSpc>
              <a:buSzPct val="125000"/>
              <a:buBlip>
                <a:blip r:embed="rId3"/>
              </a:buBlip>
            </a:pPr>
            <a:r>
              <a:rPr lang="sv-SE" sz="2400" dirty="0"/>
              <a:t>Vid risk för åska/dåligt väder ombesörjer tävlingsledningen att det finns flera tutor fördelade i startfältet så eventuellt spelavbrott kan signaleras till hela startfältet</a:t>
            </a:r>
          </a:p>
          <a:p>
            <a:pPr eaLnBrk="1" hangingPunct="1">
              <a:lnSpc>
                <a:spcPct val="80000"/>
              </a:lnSpc>
              <a:buSzPct val="125000"/>
              <a:buBlip>
                <a:blip r:embed="rId3"/>
              </a:buBlip>
            </a:pPr>
            <a:r>
              <a:rPr lang="sv-SE" sz="2400" dirty="0"/>
              <a:t>Spelavbrott innebär </a:t>
            </a:r>
            <a:r>
              <a:rPr lang="sv-SE" sz="2400" b="1" dirty="0"/>
              <a:t>avbruten</a:t>
            </a:r>
            <a:r>
              <a:rPr lang="sv-SE" sz="2400" dirty="0"/>
              <a:t> tävling (vi kan inte hålla banan </a:t>
            </a:r>
            <a:r>
              <a:rPr lang="sv-SE" sz="2400" dirty="0" err="1"/>
              <a:t>pga</a:t>
            </a:r>
            <a:r>
              <a:rPr lang="sv-SE" sz="2400" dirty="0"/>
              <a:t> efterföljande spel)</a:t>
            </a:r>
          </a:p>
          <a:p>
            <a:pPr eaLnBrk="1" hangingPunct="1">
              <a:lnSpc>
                <a:spcPct val="80000"/>
              </a:lnSpc>
              <a:buSzPct val="125000"/>
              <a:buBlip>
                <a:blip r:embed="rId3"/>
              </a:buBlip>
            </a:pPr>
            <a:endParaRPr lang="sv-SE" sz="2400" dirty="0"/>
          </a:p>
          <a:p>
            <a:pPr eaLnBrk="1" hangingPunct="1">
              <a:lnSpc>
                <a:spcPct val="80000"/>
              </a:lnSpc>
              <a:buSzPct val="125000"/>
              <a:buBlip>
                <a:blip r:embed="rId3"/>
              </a:buBlip>
            </a:pPr>
            <a:r>
              <a:rPr lang="sv-SE" sz="2400" dirty="0"/>
              <a:t>Om alla bollar passerat hål 9 räknas resultatet efter sista hålet alla passerat som slutresultat</a:t>
            </a:r>
          </a:p>
          <a:p>
            <a:pPr eaLnBrk="1" hangingPunct="1">
              <a:lnSpc>
                <a:spcPct val="80000"/>
              </a:lnSpc>
              <a:buSzPct val="125000"/>
              <a:buBlip>
                <a:blip r:embed="rId3"/>
              </a:buBlip>
            </a:pPr>
            <a:endParaRPr lang="sv-SE" sz="2400" dirty="0">
              <a:solidFill>
                <a:srgbClr val="1C1C1C"/>
              </a:solidFill>
            </a:endParaRPr>
          </a:p>
          <a:p>
            <a:pPr eaLnBrk="1" hangingPunct="1">
              <a:lnSpc>
                <a:spcPct val="80000"/>
              </a:lnSpc>
              <a:buSzPct val="125000"/>
              <a:buBlip>
                <a:blip r:embed="rId3"/>
              </a:buBlip>
            </a:pPr>
            <a:r>
              <a:rPr lang="sv-SE" sz="2400" dirty="0">
                <a:solidFill>
                  <a:srgbClr val="1C1C1C"/>
                </a:solidFill>
              </a:rPr>
              <a:t>Om tävlingen avbryts innan alla bollar passerat hål 9 blir tävlingen resultatlös och tävlingsavgiften återbetalas inte, den går till prisbordet i övriga tävlingar</a:t>
            </a:r>
          </a:p>
          <a:p>
            <a:pPr eaLnBrk="1" hangingPunct="1">
              <a:lnSpc>
                <a:spcPct val="80000"/>
              </a:lnSpc>
              <a:buSzPct val="125000"/>
              <a:buBlip>
                <a:blip r:embed="rId3"/>
              </a:buBlip>
            </a:pPr>
            <a:endParaRPr lang="sv-SE" sz="2400" dirty="0">
              <a:solidFill>
                <a:srgbClr val="1C1C1C"/>
              </a:solidFill>
            </a:endParaRPr>
          </a:p>
          <a:p>
            <a:pPr marL="0" indent="0" eaLnBrk="1" hangingPunct="1">
              <a:lnSpc>
                <a:spcPct val="80000"/>
              </a:lnSpc>
              <a:buSzPct val="125000"/>
              <a:buNone/>
            </a:pPr>
            <a:endParaRPr lang="sv-SE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4760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C19606-73EC-4C69-B0B3-AAE00B053C4B}" type="slidenum">
              <a:rPr lang="sv-SE" sz="1200"/>
              <a:pPr/>
              <a:t>11</a:t>
            </a:fld>
            <a:endParaRPr lang="sv-SE" sz="1200"/>
          </a:p>
        </p:txBody>
      </p:sp>
      <p:sp>
        <p:nvSpPr>
          <p:cNvPr id="6146" name="Rectangle 4"/>
          <p:cNvSpPr txBox="1">
            <a:spLocks noGrp="1" noChangeArrowheads="1"/>
          </p:cNvSpPr>
          <p:nvPr/>
        </p:nvSpPr>
        <p:spPr bwMode="auto">
          <a:xfrm>
            <a:off x="1981200" y="6453189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 sz="110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336BC23-06D3-6816-0C34-519F64E84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74639"/>
            <a:ext cx="109728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v-SE" kern="0" dirty="0"/>
              <a:t>Spelschema 2026</a:t>
            </a:r>
          </a:p>
        </p:txBody>
      </p:sp>
      <p:sp>
        <p:nvSpPr>
          <p:cNvPr id="5" name="Pil: höger 4">
            <a:extLst>
              <a:ext uri="{FF2B5EF4-FFF2-40B4-BE49-F238E27FC236}">
                <a16:creationId xmlns:a16="http://schemas.microsoft.com/office/drawing/2014/main" id="{94399FD9-CC8D-CBCD-1BAF-AD0EC6049435}"/>
              </a:ext>
            </a:extLst>
          </p:cNvPr>
          <p:cNvSpPr/>
          <p:nvPr/>
        </p:nvSpPr>
        <p:spPr>
          <a:xfrm rot="10800000">
            <a:off x="11424592" y="2060848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Pil: höger 5">
            <a:extLst>
              <a:ext uri="{FF2B5EF4-FFF2-40B4-BE49-F238E27FC236}">
                <a16:creationId xmlns:a16="http://schemas.microsoft.com/office/drawing/2014/main" id="{86FF12AE-44F9-A863-FDA9-5668DEB2442E}"/>
              </a:ext>
            </a:extLst>
          </p:cNvPr>
          <p:cNvSpPr/>
          <p:nvPr/>
        </p:nvSpPr>
        <p:spPr>
          <a:xfrm rot="10800000">
            <a:off x="11427129" y="2492896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7D0BB1C-5295-787D-FD76-18506476BD54}"/>
              </a:ext>
            </a:extLst>
          </p:cNvPr>
          <p:cNvSpPr txBox="1"/>
          <p:nvPr/>
        </p:nvSpPr>
        <p:spPr>
          <a:xfrm>
            <a:off x="11334145" y="2194991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H/D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F87B934-924D-F48C-B8CB-62D015538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8" y="910589"/>
            <a:ext cx="10530380" cy="573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671881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C19606-73EC-4C69-B0B3-AAE00B053C4B}" type="slidenum">
              <a:rPr lang="sv-SE" sz="1200"/>
              <a:pPr/>
              <a:t>12</a:t>
            </a:fld>
            <a:endParaRPr lang="sv-SE" sz="1200"/>
          </a:p>
        </p:txBody>
      </p:sp>
      <p:sp>
        <p:nvSpPr>
          <p:cNvPr id="6146" name="Rectangle 4"/>
          <p:cNvSpPr txBox="1">
            <a:spLocks noGrp="1" noChangeArrowheads="1"/>
          </p:cNvSpPr>
          <p:nvPr/>
        </p:nvSpPr>
        <p:spPr bwMode="auto">
          <a:xfrm>
            <a:off x="1981200" y="6453189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 sz="110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sv-SE" dirty="0"/>
              <a:t>Om banan inte öppnar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125539"/>
            <a:ext cx="8229600" cy="52800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SzPct val="125000"/>
              <a:buFontTx/>
              <a:buBlip>
                <a:blip r:embed="rId3"/>
              </a:buBlip>
            </a:pPr>
            <a:endParaRPr lang="sv-SE" sz="1800" dirty="0">
              <a:solidFill>
                <a:srgbClr val="1C1C1C"/>
              </a:solidFill>
            </a:endParaRPr>
          </a:p>
          <a:p>
            <a:pPr eaLnBrk="1" hangingPunct="1">
              <a:lnSpc>
                <a:spcPct val="80000"/>
              </a:lnSpc>
              <a:buSzPct val="125000"/>
              <a:buFontTx/>
              <a:buBlip>
                <a:blip r:embed="rId3"/>
              </a:buBlip>
            </a:pPr>
            <a:endParaRPr lang="sv-SE" sz="1800" dirty="0">
              <a:solidFill>
                <a:srgbClr val="1C1C1C"/>
              </a:solidFill>
            </a:endParaRPr>
          </a:p>
          <a:p>
            <a:pPr eaLnBrk="1" hangingPunct="1">
              <a:lnSpc>
                <a:spcPct val="80000"/>
              </a:lnSpc>
              <a:buSzPct val="125000"/>
              <a:buBlip>
                <a:blip r:embed="rId3"/>
              </a:buBlip>
            </a:pPr>
            <a:r>
              <a:rPr lang="sv-SE" sz="2400" dirty="0">
                <a:solidFill>
                  <a:srgbClr val="1C1C1C"/>
                </a:solidFill>
              </a:rPr>
              <a:t>Tävling(ar) som ställs in flyttas till slutet av säsongen</a:t>
            </a:r>
            <a:endParaRPr lang="sv-SE" sz="1600" dirty="0">
              <a:solidFill>
                <a:srgbClr val="1C1C1C"/>
              </a:solidFill>
            </a:endParaRPr>
          </a:p>
          <a:p>
            <a:pPr eaLnBrk="1" hangingPunct="1">
              <a:lnSpc>
                <a:spcPct val="80000"/>
              </a:lnSpc>
              <a:buSzPct val="125000"/>
              <a:buBlip>
                <a:blip r:embed="rId3"/>
              </a:buBlip>
            </a:pPr>
            <a:endParaRPr lang="sv-SE" sz="2400" dirty="0">
              <a:solidFill>
                <a:srgbClr val="1C1C1C"/>
              </a:solidFill>
            </a:endParaRPr>
          </a:p>
          <a:p>
            <a:pPr eaLnBrk="1" hangingPunct="1">
              <a:lnSpc>
                <a:spcPct val="80000"/>
              </a:lnSpc>
              <a:buSzPct val="125000"/>
              <a:buBlip>
                <a:blip r:embed="rId3"/>
              </a:buBlip>
            </a:pPr>
            <a:r>
              <a:rPr lang="sv-SE" sz="2400" dirty="0">
                <a:solidFill>
                  <a:srgbClr val="1C1C1C"/>
                </a:solidFill>
              </a:rPr>
              <a:t>Träningstillfällen som ställs in flyttas framåt</a:t>
            </a:r>
          </a:p>
          <a:p>
            <a:pPr marL="0" indent="0" eaLnBrk="1" hangingPunct="1">
              <a:lnSpc>
                <a:spcPct val="80000"/>
              </a:lnSpc>
              <a:buSzPct val="125000"/>
              <a:buNone/>
            </a:pPr>
            <a:endParaRPr lang="sv-SE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80244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C19606-73EC-4C69-B0B3-AAE00B053C4B}" type="slidenum">
              <a:rPr lang="sv-SE" sz="1200"/>
              <a:pPr/>
              <a:t>13</a:t>
            </a:fld>
            <a:endParaRPr lang="sv-SE" sz="1200"/>
          </a:p>
        </p:txBody>
      </p:sp>
      <p:sp>
        <p:nvSpPr>
          <p:cNvPr id="6146" name="Rectangle 4"/>
          <p:cNvSpPr txBox="1">
            <a:spLocks noGrp="1" noChangeArrowheads="1"/>
          </p:cNvSpPr>
          <p:nvPr/>
        </p:nvSpPr>
        <p:spPr bwMode="auto">
          <a:xfrm>
            <a:off x="1981200" y="6453189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 sz="110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sv-SE" dirty="0"/>
              <a:t>Utbyte med andra klubbar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125539"/>
            <a:ext cx="8229600" cy="52800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SzPct val="125000"/>
              <a:buFontTx/>
              <a:buBlip>
                <a:blip r:embed="rId3"/>
              </a:buBlip>
            </a:pPr>
            <a:endParaRPr lang="sv-SE" sz="1800" dirty="0">
              <a:solidFill>
                <a:srgbClr val="1C1C1C"/>
              </a:solidFill>
            </a:endParaRPr>
          </a:p>
          <a:p>
            <a:pPr eaLnBrk="1" hangingPunct="1">
              <a:lnSpc>
                <a:spcPct val="80000"/>
              </a:lnSpc>
              <a:buSzPct val="125000"/>
              <a:buFontTx/>
              <a:buBlip>
                <a:blip r:embed="rId3"/>
              </a:buBlip>
            </a:pPr>
            <a:endParaRPr lang="sv-SE" sz="1800" dirty="0">
              <a:solidFill>
                <a:srgbClr val="1C1C1C"/>
              </a:solidFill>
            </a:endParaRPr>
          </a:p>
          <a:p>
            <a:pPr eaLnBrk="1" hangingPunct="1">
              <a:lnSpc>
                <a:spcPct val="80000"/>
              </a:lnSpc>
              <a:buSzPct val="125000"/>
              <a:buBlip>
                <a:blip r:embed="rId3"/>
              </a:buBlip>
            </a:pPr>
            <a:r>
              <a:rPr lang="sv-SE" sz="2400" dirty="0">
                <a:solidFill>
                  <a:srgbClr val="1C1C1C"/>
                </a:solidFill>
              </a:rPr>
              <a:t>Björkhagen (Inger, Kerstin, Bengt Lindemalm)</a:t>
            </a:r>
          </a:p>
          <a:p>
            <a:pPr lvl="1" eaLnBrk="1" hangingPunct="1">
              <a:lnSpc>
                <a:spcPct val="80000"/>
              </a:lnSpc>
              <a:buSzPct val="125000"/>
              <a:buBlip>
                <a:blip r:embed="rId3"/>
              </a:buBlip>
            </a:pPr>
            <a:r>
              <a:rPr lang="sv-SE" sz="2000" dirty="0">
                <a:solidFill>
                  <a:srgbClr val="1C1C1C"/>
                </a:solidFill>
              </a:rPr>
              <a:t>Matchspel (med full hcp), 21:a augusti på Björkhagen</a:t>
            </a:r>
          </a:p>
          <a:p>
            <a:pPr lvl="1" eaLnBrk="1" hangingPunct="1">
              <a:lnSpc>
                <a:spcPct val="80000"/>
              </a:lnSpc>
              <a:buSzPct val="125000"/>
              <a:buBlip>
                <a:blip r:embed="rId3"/>
              </a:buBlip>
            </a:pPr>
            <a:r>
              <a:rPr lang="sv-SE" sz="2000" dirty="0">
                <a:solidFill>
                  <a:srgbClr val="1C1C1C"/>
                </a:solidFill>
              </a:rPr>
              <a:t>8 damer, 10 herrar</a:t>
            </a:r>
          </a:p>
          <a:p>
            <a:pPr lvl="2" eaLnBrk="1" hangingPunct="1">
              <a:lnSpc>
                <a:spcPct val="80000"/>
              </a:lnSpc>
              <a:buSzPct val="125000"/>
              <a:buBlip>
                <a:blip r:embed="rId3"/>
              </a:buBlip>
            </a:pPr>
            <a:endParaRPr lang="sv-SE" sz="1600" dirty="0">
              <a:solidFill>
                <a:srgbClr val="1C1C1C"/>
              </a:solidFill>
            </a:endParaRPr>
          </a:p>
          <a:p>
            <a:pPr eaLnBrk="1" hangingPunct="1">
              <a:lnSpc>
                <a:spcPct val="80000"/>
              </a:lnSpc>
              <a:buSzPct val="125000"/>
              <a:buBlip>
                <a:blip r:embed="rId3"/>
              </a:buBlip>
            </a:pPr>
            <a:r>
              <a:rPr lang="sv-SE" sz="2400" dirty="0">
                <a:solidFill>
                  <a:srgbClr val="1C1C1C"/>
                </a:solidFill>
              </a:rPr>
              <a:t>Saltsjöbaden (Kåre Jansson)</a:t>
            </a:r>
          </a:p>
          <a:p>
            <a:pPr lvl="1" eaLnBrk="1" hangingPunct="1">
              <a:lnSpc>
                <a:spcPct val="80000"/>
              </a:lnSpc>
              <a:buSzPct val="125000"/>
              <a:buBlip>
                <a:blip r:embed="rId3"/>
              </a:buBlip>
            </a:pPr>
            <a:r>
              <a:rPr lang="sv-SE" sz="2000" dirty="0">
                <a:solidFill>
                  <a:srgbClr val="1C1C1C"/>
                </a:solidFill>
              </a:rPr>
              <a:t>Matchspel (med full hcp), 2:a juni på Nacka</a:t>
            </a:r>
          </a:p>
          <a:p>
            <a:pPr lvl="1" eaLnBrk="1" hangingPunct="1">
              <a:lnSpc>
                <a:spcPct val="80000"/>
              </a:lnSpc>
              <a:buSzPct val="125000"/>
              <a:buBlip>
                <a:blip r:embed="rId3"/>
              </a:buBlip>
            </a:pPr>
            <a:r>
              <a:rPr lang="sv-SE" sz="2000" dirty="0">
                <a:solidFill>
                  <a:srgbClr val="1C1C1C"/>
                </a:solidFill>
              </a:rPr>
              <a:t>12 herrar</a:t>
            </a:r>
          </a:p>
          <a:p>
            <a:pPr lvl="1" eaLnBrk="1" hangingPunct="1">
              <a:lnSpc>
                <a:spcPct val="80000"/>
              </a:lnSpc>
              <a:buSzPct val="125000"/>
              <a:buBlip>
                <a:blip r:embed="rId3"/>
              </a:buBlip>
            </a:pPr>
            <a:r>
              <a:rPr lang="sv-SE" sz="2000" dirty="0">
                <a:solidFill>
                  <a:srgbClr val="1C1C1C"/>
                </a:solidFill>
              </a:rPr>
              <a:t>Retur på Saltis?</a:t>
            </a:r>
          </a:p>
          <a:p>
            <a:pPr marL="0" indent="0" eaLnBrk="1" hangingPunct="1">
              <a:lnSpc>
                <a:spcPct val="80000"/>
              </a:lnSpc>
              <a:buSzPct val="125000"/>
              <a:buNone/>
            </a:pPr>
            <a:endParaRPr lang="sv-SE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01928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3F22CF-A89E-CCB4-2DF4-751BEDD79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Platshållare för bildnummer 5">
            <a:extLst>
              <a:ext uri="{FF2B5EF4-FFF2-40B4-BE49-F238E27FC236}">
                <a16:creationId xmlns:a16="http://schemas.microsoft.com/office/drawing/2014/main" id="{476B8E93-0043-EB67-2DCB-C3971A1D9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C19606-73EC-4C69-B0B3-AAE00B053C4B}" type="slidenum">
              <a:rPr lang="sv-SE" sz="1200"/>
              <a:pPr/>
              <a:t>14</a:t>
            </a:fld>
            <a:endParaRPr lang="sv-SE" sz="1200"/>
          </a:p>
        </p:txBody>
      </p:sp>
      <p:sp>
        <p:nvSpPr>
          <p:cNvPr id="6146" name="Rectangle 4">
            <a:extLst>
              <a:ext uri="{FF2B5EF4-FFF2-40B4-BE49-F238E27FC236}">
                <a16:creationId xmlns:a16="http://schemas.microsoft.com/office/drawing/2014/main" id="{BBD9491C-FF4C-BA2D-1DA9-6C1A553120E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1981200" y="6453189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 sz="11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0ABFC8BB-B8DF-2128-EBC7-3E770274900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sv-SE" dirty="0" err="1">
                <a:solidFill>
                  <a:srgbClr val="1C1C1C"/>
                </a:solidFill>
              </a:rPr>
              <a:t>Veteranhäng</a:t>
            </a:r>
            <a:endParaRPr lang="sv-SE" dirty="0"/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D1C9FBDD-D63F-28DE-B898-3820831CE56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125539"/>
            <a:ext cx="8229600" cy="52800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SzPct val="125000"/>
              <a:buNone/>
            </a:pPr>
            <a:endParaRPr lang="sv-SE" sz="2400" dirty="0">
              <a:solidFill>
                <a:srgbClr val="1C1C1C"/>
              </a:solidFill>
            </a:endParaRPr>
          </a:p>
          <a:p>
            <a:pPr eaLnBrk="1" hangingPunct="1">
              <a:lnSpc>
                <a:spcPct val="80000"/>
              </a:lnSpc>
              <a:buSzPct val="125000"/>
              <a:buBlip>
                <a:blip r:embed="rId3"/>
              </a:buBlip>
            </a:pPr>
            <a:r>
              <a:rPr lang="sv-SE" sz="2400" dirty="0">
                <a:solidFill>
                  <a:srgbClr val="1C1C1C"/>
                </a:solidFill>
              </a:rPr>
              <a:t>På övningsområdet måndagar 9 -11,</a:t>
            </a:r>
            <a:br>
              <a:rPr lang="sv-SE" sz="2400" dirty="0">
                <a:solidFill>
                  <a:srgbClr val="1C1C1C"/>
                </a:solidFill>
              </a:rPr>
            </a:br>
            <a:r>
              <a:rPr lang="sv-SE" sz="2400" dirty="0">
                <a:solidFill>
                  <a:srgbClr val="1C1C1C"/>
                </a:solidFill>
              </a:rPr>
              <a:t>fyra måndagar: 4, 11, 18, 25 maj</a:t>
            </a:r>
          </a:p>
          <a:p>
            <a:pPr eaLnBrk="1" hangingPunct="1">
              <a:lnSpc>
                <a:spcPct val="80000"/>
              </a:lnSpc>
              <a:buSzPct val="125000"/>
              <a:buBlip>
                <a:blip r:embed="rId3"/>
              </a:buBlip>
            </a:pPr>
            <a:endParaRPr lang="sv-SE" sz="2400" dirty="0">
              <a:solidFill>
                <a:srgbClr val="1C1C1C"/>
              </a:solidFill>
            </a:endParaRPr>
          </a:p>
          <a:p>
            <a:pPr eaLnBrk="1" hangingPunct="1">
              <a:lnSpc>
                <a:spcPct val="80000"/>
              </a:lnSpc>
              <a:buSzPct val="125000"/>
              <a:buBlip>
                <a:blip r:embed="rId3"/>
              </a:buBlip>
            </a:pPr>
            <a:r>
              <a:rPr lang="sv-SE" sz="2400" dirty="0">
                <a:solidFill>
                  <a:srgbClr val="1C1C1C"/>
                </a:solidFill>
              </a:rPr>
              <a:t>9 -10:30 instruerar Oskar närspel</a:t>
            </a:r>
          </a:p>
          <a:p>
            <a:pPr eaLnBrk="1" hangingPunct="1">
              <a:lnSpc>
                <a:spcPct val="80000"/>
              </a:lnSpc>
              <a:buSzPct val="125000"/>
              <a:buBlip>
                <a:blip r:embed="rId3"/>
              </a:buBlip>
            </a:pPr>
            <a:r>
              <a:rPr lang="sv-SE" sz="2400" dirty="0">
                <a:solidFill>
                  <a:srgbClr val="1C1C1C"/>
                </a:solidFill>
              </a:rPr>
              <a:t>10:30 -11 tränar vi själva eller går och dricker kaffe</a:t>
            </a:r>
          </a:p>
          <a:p>
            <a:pPr marL="0" indent="0" eaLnBrk="1" hangingPunct="1">
              <a:lnSpc>
                <a:spcPct val="80000"/>
              </a:lnSpc>
              <a:buSzPct val="125000"/>
              <a:buNone/>
            </a:pPr>
            <a:endParaRPr lang="sv-SE" sz="2400" dirty="0">
              <a:solidFill>
                <a:srgbClr val="1C1C1C"/>
              </a:solidFill>
            </a:endParaRPr>
          </a:p>
          <a:p>
            <a:pPr eaLnBrk="1" hangingPunct="1">
              <a:lnSpc>
                <a:spcPct val="80000"/>
              </a:lnSpc>
              <a:buSzPct val="125000"/>
              <a:buBlip>
                <a:blip r:embed="rId3"/>
              </a:buBlip>
            </a:pPr>
            <a:r>
              <a:rPr lang="sv-SE" sz="2400" dirty="0">
                <a:solidFill>
                  <a:srgbClr val="1C1C1C"/>
                </a:solidFill>
              </a:rPr>
              <a:t>Max 20 </a:t>
            </a:r>
            <a:r>
              <a:rPr lang="sv-SE" sz="2400" dirty="0" err="1">
                <a:solidFill>
                  <a:srgbClr val="1C1C1C"/>
                </a:solidFill>
              </a:rPr>
              <a:t>pers</a:t>
            </a:r>
            <a:r>
              <a:rPr lang="sv-SE" sz="2400" dirty="0">
                <a:solidFill>
                  <a:srgbClr val="1C1C1C"/>
                </a:solidFill>
              </a:rPr>
              <a:t>, 50 kr/person/tillfälle</a:t>
            </a:r>
            <a:br>
              <a:rPr lang="sv-SE" sz="2400" dirty="0">
                <a:solidFill>
                  <a:srgbClr val="1C1C1C"/>
                </a:solidFill>
              </a:rPr>
            </a:br>
            <a:r>
              <a:rPr lang="sv-SE" sz="2400" dirty="0">
                <a:solidFill>
                  <a:srgbClr val="1C1C1C"/>
                </a:solidFill>
              </a:rPr>
              <a:t>Anmälan via GIT (som en tävling), ni får mail med nummer att </a:t>
            </a:r>
            <a:r>
              <a:rPr lang="sv-SE" sz="2400" dirty="0" err="1">
                <a:solidFill>
                  <a:srgbClr val="1C1C1C"/>
                </a:solidFill>
              </a:rPr>
              <a:t>swisha</a:t>
            </a:r>
            <a:r>
              <a:rPr lang="sv-SE" sz="2400" dirty="0">
                <a:solidFill>
                  <a:srgbClr val="1C1C1C"/>
                </a:solidFill>
              </a:rPr>
              <a:t> till</a:t>
            </a:r>
          </a:p>
          <a:p>
            <a:pPr marL="0" indent="0" eaLnBrk="1" hangingPunct="1">
              <a:lnSpc>
                <a:spcPct val="80000"/>
              </a:lnSpc>
              <a:buSzPct val="125000"/>
              <a:buNone/>
            </a:pPr>
            <a:endParaRPr lang="sv-SE" sz="2400" dirty="0">
              <a:solidFill>
                <a:srgbClr val="1C1C1C"/>
              </a:solidFill>
            </a:endParaRPr>
          </a:p>
          <a:p>
            <a:pPr marL="0" indent="0" eaLnBrk="1" hangingPunct="1">
              <a:lnSpc>
                <a:spcPct val="80000"/>
              </a:lnSpc>
              <a:buSzPct val="125000"/>
              <a:buNone/>
            </a:pPr>
            <a:endParaRPr lang="sv-SE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15684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3F22CF-A89E-CCB4-2DF4-751BEDD79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Platshållare för bildnummer 5">
            <a:extLst>
              <a:ext uri="{FF2B5EF4-FFF2-40B4-BE49-F238E27FC236}">
                <a16:creationId xmlns:a16="http://schemas.microsoft.com/office/drawing/2014/main" id="{476B8E93-0043-EB67-2DCB-C3971A1D9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C19606-73EC-4C69-B0B3-AAE00B053C4B}" type="slidenum">
              <a:rPr lang="sv-SE" sz="1200"/>
              <a:pPr/>
              <a:t>15</a:t>
            </a:fld>
            <a:endParaRPr lang="sv-SE" sz="1200"/>
          </a:p>
        </p:txBody>
      </p:sp>
      <p:sp>
        <p:nvSpPr>
          <p:cNvPr id="6146" name="Rectangle 4">
            <a:extLst>
              <a:ext uri="{FF2B5EF4-FFF2-40B4-BE49-F238E27FC236}">
                <a16:creationId xmlns:a16="http://schemas.microsoft.com/office/drawing/2014/main" id="{BBD9491C-FF4C-BA2D-1DA9-6C1A553120E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1981200" y="6453189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 sz="11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0ABFC8BB-B8DF-2128-EBC7-3E770274900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sv-SE" dirty="0">
                <a:solidFill>
                  <a:srgbClr val="1C1C1C"/>
                </a:solidFill>
              </a:rPr>
              <a:t>Övrigt</a:t>
            </a:r>
            <a:endParaRPr lang="sv-SE" dirty="0"/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D1C9FBDD-D63F-28DE-B898-3820831CE56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125539"/>
            <a:ext cx="8229600" cy="52800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SzPct val="125000"/>
              <a:buNone/>
            </a:pPr>
            <a:endParaRPr lang="sv-SE" sz="2400" dirty="0">
              <a:solidFill>
                <a:srgbClr val="1C1C1C"/>
              </a:solidFill>
            </a:endParaRPr>
          </a:p>
          <a:p>
            <a:pPr marL="0" indent="0" eaLnBrk="1" hangingPunct="1">
              <a:lnSpc>
                <a:spcPct val="80000"/>
              </a:lnSpc>
              <a:buSzPct val="125000"/>
              <a:buNone/>
            </a:pPr>
            <a:endParaRPr lang="sv-SE" sz="2400" dirty="0">
              <a:solidFill>
                <a:srgbClr val="1C1C1C"/>
              </a:solidFill>
            </a:endParaRPr>
          </a:p>
          <a:p>
            <a:pPr marL="0" indent="0" eaLnBrk="1" hangingPunct="1">
              <a:lnSpc>
                <a:spcPct val="80000"/>
              </a:lnSpc>
              <a:buSzPct val="125000"/>
              <a:buNone/>
            </a:pPr>
            <a:endParaRPr lang="sv-SE" sz="1800" dirty="0">
              <a:solidFill>
                <a:schemeClr val="bg1"/>
              </a:solidFill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236032D1-C926-B923-050F-3F3384EE7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277939"/>
            <a:ext cx="8229600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lnSpc>
                <a:spcPct val="80000"/>
              </a:lnSpc>
              <a:buSzPct val="125000"/>
              <a:buFontTx/>
              <a:buNone/>
            </a:pPr>
            <a:endParaRPr lang="sv-SE" sz="2400" kern="0" dirty="0">
              <a:solidFill>
                <a:srgbClr val="1C1C1C"/>
              </a:solidFill>
            </a:endParaRPr>
          </a:p>
          <a:p>
            <a:pPr eaLnBrk="1" hangingPunct="1">
              <a:lnSpc>
                <a:spcPct val="80000"/>
              </a:lnSpc>
              <a:buSzPct val="125000"/>
              <a:buFontTx/>
              <a:buBlip>
                <a:blip r:embed="rId3"/>
              </a:buBlip>
            </a:pPr>
            <a:r>
              <a:rPr lang="sv-SE" sz="2400" kern="0" dirty="0">
                <a:solidFill>
                  <a:srgbClr val="1C1C1C"/>
                </a:solidFill>
              </a:rPr>
              <a:t>Golfbil bokar du i receptionen (gör det i tid)</a:t>
            </a:r>
          </a:p>
          <a:p>
            <a:pPr eaLnBrk="1" hangingPunct="1">
              <a:lnSpc>
                <a:spcPct val="80000"/>
              </a:lnSpc>
              <a:buSzPct val="125000"/>
              <a:buFontTx/>
              <a:buBlip>
                <a:blip r:embed="rId3"/>
              </a:buBlip>
            </a:pPr>
            <a:r>
              <a:rPr lang="sv-SE" sz="2400" kern="0" dirty="0">
                <a:solidFill>
                  <a:srgbClr val="1C1C1C"/>
                </a:solidFill>
              </a:rPr>
              <a:t>Är golfbilarna slut kan du prata ihop dig med någon som redan har bokat en, receptionen vet vilka som bokat till veterangolfen</a:t>
            </a:r>
          </a:p>
          <a:p>
            <a:pPr eaLnBrk="1" hangingPunct="1">
              <a:lnSpc>
                <a:spcPct val="80000"/>
              </a:lnSpc>
              <a:buSzPct val="125000"/>
              <a:buFontTx/>
              <a:buBlip>
                <a:blip r:embed="rId3"/>
              </a:buBlip>
            </a:pPr>
            <a:r>
              <a:rPr lang="sv-SE" sz="2400" kern="0" dirty="0">
                <a:solidFill>
                  <a:srgbClr val="FF0000"/>
                </a:solidFill>
              </a:rPr>
              <a:t>Glöm då inte att meddela spelledaren så ni kommer i samma boll.</a:t>
            </a:r>
            <a:endParaRPr lang="sv-SE" sz="2000" kern="0" dirty="0">
              <a:solidFill>
                <a:srgbClr val="1C1C1C"/>
              </a:solidFill>
            </a:endParaRPr>
          </a:p>
          <a:p>
            <a:pPr lvl="1" eaLnBrk="1" hangingPunct="1">
              <a:lnSpc>
                <a:spcPct val="80000"/>
              </a:lnSpc>
              <a:buSzPct val="125000"/>
              <a:buFontTx/>
              <a:buBlip>
                <a:blip r:embed="rId3"/>
              </a:buBlip>
            </a:pPr>
            <a:endParaRPr lang="sv-SE" sz="2000" kern="0" dirty="0">
              <a:solidFill>
                <a:srgbClr val="1C1C1C"/>
              </a:solidFill>
            </a:endParaRPr>
          </a:p>
          <a:p>
            <a:pPr eaLnBrk="1" hangingPunct="1">
              <a:lnSpc>
                <a:spcPct val="80000"/>
              </a:lnSpc>
              <a:buSzPct val="125000"/>
              <a:buFontTx/>
              <a:buBlip>
                <a:blip r:embed="rId3"/>
              </a:buBlip>
            </a:pPr>
            <a:r>
              <a:rPr lang="sv-SE" sz="2400" kern="0" dirty="0">
                <a:solidFill>
                  <a:srgbClr val="1C1C1C"/>
                </a:solidFill>
              </a:rPr>
              <a:t>Finns något ytterligare?</a:t>
            </a:r>
          </a:p>
          <a:p>
            <a:pPr marL="0" indent="0" eaLnBrk="1" hangingPunct="1">
              <a:lnSpc>
                <a:spcPct val="80000"/>
              </a:lnSpc>
              <a:buSzPct val="125000"/>
              <a:buFontTx/>
              <a:buNone/>
            </a:pPr>
            <a:endParaRPr lang="sv-SE" sz="18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24582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359D2C-1A1C-5BFF-6540-4C5D46906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b="1" dirty="0"/>
              <a:t>Robotgräsklippare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05F9C75-7AD2-3757-5057-6C61D012A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sv-SE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b="1" dirty="0"/>
              <a:t>Fairways – hål 1 samt en större som tar hål 10,11 och 12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Definieras som </a:t>
            </a:r>
            <a:r>
              <a:rPr lang="sv-SE" b="1" dirty="0"/>
              <a:t>u</a:t>
            </a:r>
            <a:r>
              <a:rPr lang="sv-SE" sz="2800" b="1" dirty="0"/>
              <a:t>tomstående</a:t>
            </a:r>
            <a:r>
              <a:rPr lang="sv-SE" b="1" dirty="0"/>
              <a:t> t</a:t>
            </a:r>
            <a:r>
              <a:rPr lang="sv-SE" sz="2800" b="1" dirty="0"/>
              <a:t>illverkat föremål</a:t>
            </a:r>
            <a:endParaRPr lang="sv-SE" dirty="0"/>
          </a:p>
          <a:p>
            <a:pPr marL="622300" lvl="1" indent="0">
              <a:buClr>
                <a:schemeClr val="tx1"/>
              </a:buClr>
              <a:buNone/>
            </a:pPr>
            <a:endParaRPr lang="sv-SE" dirty="0"/>
          </a:p>
          <a:p>
            <a:pPr marL="622300" lvl="1" indent="-622300">
              <a:buClr>
                <a:schemeClr val="tx1"/>
              </a:buClr>
              <a:buNone/>
            </a:pPr>
            <a:r>
              <a:rPr lang="sv-SE" b="1" dirty="0"/>
              <a:t>Lokal regel: </a:t>
            </a:r>
          </a:p>
          <a:p>
            <a:pPr marL="1079500" lvl="1" indent="-457200">
              <a:buClr>
                <a:schemeClr val="tx1"/>
              </a:buClr>
            </a:pPr>
            <a:r>
              <a:rPr lang="sv-SE" dirty="0"/>
              <a:t>Robotgräsklippare som </a:t>
            </a:r>
            <a:r>
              <a:rPr lang="sv-SE" b="1" dirty="0"/>
              <a:t>står still är </a:t>
            </a:r>
            <a:r>
              <a:rPr lang="sv-SE" dirty="0"/>
              <a:t>ett </a:t>
            </a:r>
            <a:r>
              <a:rPr lang="sv-SE" b="1" dirty="0"/>
              <a:t>oflyttbart</a:t>
            </a:r>
            <a:r>
              <a:rPr lang="sv-SE" dirty="0"/>
              <a:t> tillverkat föremål. Både när den står stilla på ex. fairway eller i laddningsstationen.</a:t>
            </a:r>
          </a:p>
          <a:p>
            <a:pPr marL="450850" lvl="1" indent="-450850">
              <a:buClr>
                <a:schemeClr val="tx1"/>
              </a:buClr>
              <a:buNone/>
            </a:pP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EA0E8BC-AB23-0470-86D8-E65F2F15A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ACAB3-CA36-4966-8A1D-076772D39D8D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41E4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2C54F24-33DB-3885-3A3F-2530C310E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401" y="738439"/>
            <a:ext cx="3604572" cy="150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51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C0AC26-FF9E-E7FE-B8C2-CFB8F209F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C4A2FE-BFD4-740D-3AC3-2AE8A3BA4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4400" dirty="0"/>
              <a:t>Boll i vila </a:t>
            </a:r>
            <a:br>
              <a:rPr lang="sv-SE" sz="4400" b="1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60BD22B-95B3-1A79-69D8-164E98FA8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/>
              <a:t>Bollen </a:t>
            </a:r>
            <a:r>
              <a:rPr lang="sv-SE" sz="2400" dirty="0">
                <a:solidFill>
                  <a:schemeClr val="accent6">
                    <a:lumMod val="50000"/>
                  </a:schemeClr>
                </a:solidFill>
              </a:rPr>
              <a:t>rubbas</a:t>
            </a:r>
            <a:r>
              <a:rPr lang="sv-SE" sz="2400" dirty="0"/>
              <a:t> av robotgräsklipparen (utomstående) – regel 9.6</a:t>
            </a:r>
          </a:p>
          <a:p>
            <a:pPr marL="1073150" lvl="1" indent="-450850">
              <a:buClr>
                <a:schemeClr val="tx1"/>
              </a:buClr>
            </a:pPr>
            <a:r>
              <a:rPr lang="sv-SE" sz="2000" dirty="0"/>
              <a:t>Bollen ska återplaceras. Punkten inte känd – uppskattas</a:t>
            </a:r>
          </a:p>
          <a:p>
            <a:pPr marL="1073150" lvl="1" indent="-450850">
              <a:buClr>
                <a:schemeClr val="tx1"/>
              </a:buClr>
            </a:pPr>
            <a:r>
              <a:rPr lang="sv-SE" sz="2000" dirty="0"/>
              <a:t>Bollen inte går att få tag på inom rimlig tid – byta boll</a:t>
            </a:r>
          </a:p>
          <a:p>
            <a:pPr marL="622300" lvl="1" indent="0">
              <a:buClr>
                <a:schemeClr val="tx1"/>
              </a:buClr>
              <a:buNone/>
            </a:pPr>
            <a:endParaRPr lang="sv-SE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/>
              <a:t>Robotgräsklipparen </a:t>
            </a:r>
            <a:r>
              <a:rPr lang="sv-SE" sz="2400" dirty="0">
                <a:solidFill>
                  <a:schemeClr val="accent6">
                    <a:lumMod val="50000"/>
                  </a:schemeClr>
                </a:solidFill>
              </a:rPr>
              <a:t>trycker ner </a:t>
            </a:r>
            <a:r>
              <a:rPr lang="sv-SE" sz="2400" dirty="0"/>
              <a:t>bollen i marken = rubbad</a:t>
            </a:r>
          </a:p>
          <a:p>
            <a:pPr marL="1073150" lvl="1" indent="-450850">
              <a:buClr>
                <a:schemeClr val="tx1"/>
              </a:buClr>
            </a:pPr>
            <a:r>
              <a:rPr lang="sv-SE" sz="2000" dirty="0"/>
              <a:t>Läget förändrats – placera en boll på den närmaste punkt inom en klubblängd som </a:t>
            </a:r>
            <a:r>
              <a:rPr lang="sv-SE" sz="2000" b="1" dirty="0"/>
              <a:t>mest liknar </a:t>
            </a:r>
            <a:r>
              <a:rPr lang="sv-SE" sz="2000" dirty="0"/>
              <a:t>det ursprungliga läget</a:t>
            </a:r>
          </a:p>
          <a:p>
            <a:pPr marL="622300" lvl="1" indent="0">
              <a:buClr>
                <a:schemeClr val="tx1"/>
              </a:buClr>
              <a:buNone/>
            </a:pPr>
            <a:endParaRPr lang="sv-SE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/>
              <a:t>Robotgräsklipparen </a:t>
            </a:r>
            <a:r>
              <a:rPr lang="sv-SE" sz="2400" dirty="0">
                <a:solidFill>
                  <a:schemeClr val="accent6">
                    <a:lumMod val="50000"/>
                  </a:schemeClr>
                </a:solidFill>
              </a:rPr>
              <a:t>skadar</a:t>
            </a:r>
            <a:r>
              <a:rPr lang="sv-SE" sz="2400" dirty="0"/>
              <a:t> bollen</a:t>
            </a:r>
          </a:p>
          <a:p>
            <a:pPr marL="1073150" lvl="1" indent="-450850">
              <a:buClr>
                <a:schemeClr val="tx1"/>
              </a:buClr>
            </a:pPr>
            <a:r>
              <a:rPr lang="sv-SE" sz="2000" dirty="0"/>
              <a:t>Hackad eller sprucken – byta boll – regel 4.2</a:t>
            </a:r>
          </a:p>
          <a:p>
            <a:pPr marL="1258888" lvl="2" indent="0">
              <a:buClr>
                <a:schemeClr val="tx1"/>
              </a:buClr>
              <a:buNone/>
            </a:pP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14C952A-8A4A-73CB-E609-BD8A1DDE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ACAB3-CA36-4966-8A1D-076772D39D8D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41E4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90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F4496F-AA65-9458-48CB-9C5C90E47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4400" dirty="0"/>
              <a:t>Boll i vila</a:t>
            </a:r>
            <a:br>
              <a:rPr lang="sv-SE" sz="4400" b="1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56EC604-10BA-6114-E4CE-4C2112C3E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/>
              <a:t>Bollen </a:t>
            </a:r>
            <a:r>
              <a:rPr lang="sv-SE" sz="2400" dirty="0">
                <a:solidFill>
                  <a:schemeClr val="accent6">
                    <a:lumMod val="50000"/>
                  </a:schemeClr>
                </a:solidFill>
              </a:rPr>
              <a:t>stannar på eller vid </a:t>
            </a:r>
            <a:r>
              <a:rPr lang="sv-SE" sz="2400" dirty="0"/>
              <a:t>robotgräsklipparen som står still på banan</a:t>
            </a:r>
            <a:br>
              <a:rPr lang="sv-SE" sz="2400" dirty="0"/>
            </a:br>
            <a:r>
              <a:rPr lang="sv-SE" sz="2400" u="sng" dirty="0"/>
              <a:t>eller</a:t>
            </a:r>
            <a:r>
              <a:rPr lang="sv-SE" sz="2400" dirty="0"/>
              <a:t> som står i </a:t>
            </a:r>
            <a:r>
              <a:rPr lang="sv-SE" sz="2400" dirty="0" err="1"/>
              <a:t>laddstationen</a:t>
            </a:r>
            <a:endParaRPr lang="sv-SE" sz="2400" dirty="0"/>
          </a:p>
          <a:p>
            <a:endParaRPr lang="sv-SE" sz="2400" dirty="0"/>
          </a:p>
          <a:p>
            <a:pPr marL="1073150" lvl="1" indent="-450850">
              <a:buClr>
                <a:schemeClr val="tx1"/>
              </a:buClr>
            </a:pPr>
            <a:r>
              <a:rPr lang="sv-SE" sz="2200" dirty="0"/>
              <a:t>Oflyttbart – gäller regel 16.1 (onormalt banförhållande, inkl. oflyttbart tillverkat föremål)</a:t>
            </a:r>
          </a:p>
          <a:p>
            <a:pPr marL="1709738" lvl="2" indent="-450850"/>
            <a:r>
              <a:rPr lang="sv-SE" dirty="0"/>
              <a:t>Lättnad utan plikt.</a:t>
            </a:r>
          </a:p>
          <a:p>
            <a:pPr marL="1709738" lvl="2" indent="-450850"/>
            <a:r>
              <a:rPr lang="sv-SE" dirty="0"/>
              <a:t>Bestämma närmaste punkt för fullständig lättnad. </a:t>
            </a:r>
          </a:p>
          <a:p>
            <a:pPr marL="1709738" lvl="2" indent="-450850"/>
            <a:r>
              <a:rPr lang="sv-SE" dirty="0"/>
              <a:t>Droppa inom en klubblängd, ej närmare hål. </a:t>
            </a:r>
          </a:p>
          <a:p>
            <a:pPr marL="1709738" lvl="2" indent="-450850"/>
            <a:r>
              <a:rPr lang="sv-SE" dirty="0"/>
              <a:t>Ej lättnad för spellinjen annat än om bollen ligger på green.</a:t>
            </a:r>
          </a:p>
          <a:p>
            <a:pPr marL="1258888" lvl="2" indent="0">
              <a:buClr>
                <a:schemeClr val="tx1"/>
              </a:buClr>
              <a:buNone/>
            </a:pP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49D411E-FA85-CF83-5A05-FE46F36D4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ACAB3-CA36-4966-8A1D-076772D39D8D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41E4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47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BF52E5-B05B-C1F9-4190-4B23ADA3C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28A36B-98B2-B91B-5F88-FCBEC72D7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4400" dirty="0"/>
              <a:t>Boll i rörelse</a:t>
            </a:r>
            <a:br>
              <a:rPr lang="sv-SE" sz="4400" b="1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E116157-09D7-19D4-3CD3-FFDDE7E87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/>
              <a:t>Bollen </a:t>
            </a:r>
            <a:r>
              <a:rPr lang="sv-SE" sz="2400" dirty="0">
                <a:solidFill>
                  <a:schemeClr val="accent6">
                    <a:lumMod val="50000"/>
                  </a:schemeClr>
                </a:solidFill>
              </a:rPr>
              <a:t>träffar </a:t>
            </a:r>
            <a:r>
              <a:rPr lang="sv-SE" sz="2400" dirty="0">
                <a:solidFill>
                  <a:schemeClr val="tx1"/>
                </a:solidFill>
              </a:rPr>
              <a:t>robotgräsklipparen (oavsett om den står stilla eller rör sig)</a:t>
            </a:r>
          </a:p>
          <a:p>
            <a:pPr marL="1073150" lvl="1" indent="-450850">
              <a:buClr>
                <a:schemeClr val="tx1"/>
              </a:buClr>
            </a:pPr>
            <a:r>
              <a:rPr lang="sv-SE" sz="2000" dirty="0"/>
              <a:t>Bollen spelas som den ligger, dvs där den stannat (är den </a:t>
            </a:r>
            <a:r>
              <a:rPr lang="sv-SE" sz="2000" dirty="0" err="1"/>
              <a:t>out</a:t>
            </a:r>
            <a:r>
              <a:rPr lang="sv-SE" sz="2000" dirty="0"/>
              <a:t> så är den </a:t>
            </a:r>
            <a:r>
              <a:rPr lang="sv-SE" sz="2000" dirty="0" err="1"/>
              <a:t>out</a:t>
            </a:r>
            <a:r>
              <a:rPr lang="sv-SE" sz="2000" dirty="0"/>
              <a:t>)</a:t>
            </a:r>
          </a:p>
          <a:p>
            <a:pPr marL="622300" lvl="1" indent="0">
              <a:buClr>
                <a:schemeClr val="tx1"/>
              </a:buClr>
              <a:buNone/>
            </a:pPr>
            <a:endParaRPr lang="sv-SE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/>
              <a:t>Bollen </a:t>
            </a:r>
            <a:r>
              <a:rPr lang="sv-SE" sz="2400" dirty="0">
                <a:solidFill>
                  <a:schemeClr val="accent6">
                    <a:lumMod val="50000"/>
                  </a:schemeClr>
                </a:solidFill>
              </a:rPr>
              <a:t>stannar ovanpå eller under </a:t>
            </a:r>
            <a:r>
              <a:rPr lang="sv-SE" sz="2400" dirty="0"/>
              <a:t>robotgräsklipparen som rör sig och följer med den</a:t>
            </a:r>
          </a:p>
          <a:p>
            <a:pPr marL="1073150" lvl="1" indent="-450850">
              <a:buClr>
                <a:schemeClr val="tx1"/>
              </a:buClr>
            </a:pPr>
            <a:r>
              <a:rPr lang="sv-SE" sz="2000" dirty="0"/>
              <a:t>Bollen droppas i ett lättnadsområde på en klubblängd. Referenspunkt blir den uppskattade punkten rakt under där den först började följa med robotgräsklipparen.</a:t>
            </a:r>
          </a:p>
          <a:p>
            <a:pPr marL="1258888" lvl="2" indent="0">
              <a:buClr>
                <a:schemeClr val="tx1"/>
              </a:buClr>
              <a:buNone/>
            </a:pP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464DF4D-4A37-0B31-3C0A-35B70B56B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ACAB3-CA36-4966-8A1D-076772D39D8D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41E4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52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C19606-73EC-4C69-B0B3-AAE00B053C4B}" type="slidenum">
              <a:rPr lang="sv-SE" sz="1200"/>
              <a:pPr/>
              <a:t>2</a:t>
            </a:fld>
            <a:endParaRPr lang="sv-SE" sz="1200"/>
          </a:p>
        </p:txBody>
      </p:sp>
      <p:sp>
        <p:nvSpPr>
          <p:cNvPr id="6146" name="Rectangle 4"/>
          <p:cNvSpPr txBox="1">
            <a:spLocks noGrp="1" noChangeArrowheads="1"/>
          </p:cNvSpPr>
          <p:nvPr/>
        </p:nvSpPr>
        <p:spPr bwMode="auto">
          <a:xfrm>
            <a:off x="1981200" y="6453189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 sz="110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SzPct val="125000"/>
            </a:pPr>
            <a:r>
              <a:rPr lang="sv-SE" dirty="0">
                <a:solidFill>
                  <a:srgbClr val="1C1C1C"/>
                </a:solidFill>
              </a:rPr>
              <a:t>Klubb-, banchef och pro har ordet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FB9F36DB-3BB5-9167-8ACC-873045DCD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9" y="1916832"/>
            <a:ext cx="3347392" cy="2847893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AB65EFA0-C184-D39B-A06F-73DA89E3CC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1040" y="1915766"/>
            <a:ext cx="3187154" cy="4249538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6CD639BC-3B0E-CF36-33C1-4E8B65D80C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4433" y="1915766"/>
            <a:ext cx="3792442" cy="374600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22C5E01-BF67-E76D-5ECB-C542C7E43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098"/>
            <a:ext cx="12192000" cy="6910842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284A53F2-E759-FFA1-2A62-821C3F0E68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5800" y="28184"/>
            <a:ext cx="4667250" cy="4610100"/>
          </a:xfrm>
          <a:prstGeom prst="rect">
            <a:avLst/>
          </a:prstGeom>
        </p:spPr>
      </p:pic>
      <p:sp>
        <p:nvSpPr>
          <p:cNvPr id="6145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C19606-73EC-4C69-B0B3-AAE00B053C4B}" type="slidenum">
              <a:rPr lang="sv-SE" sz="1200"/>
              <a:pPr/>
              <a:t>20</a:t>
            </a:fld>
            <a:endParaRPr lang="sv-SE" sz="1200"/>
          </a:p>
        </p:txBody>
      </p:sp>
      <p:sp>
        <p:nvSpPr>
          <p:cNvPr id="6146" name="Rectangle 4"/>
          <p:cNvSpPr txBox="1">
            <a:spLocks noGrp="1" noChangeArrowheads="1"/>
          </p:cNvSpPr>
          <p:nvPr/>
        </p:nvSpPr>
        <p:spPr bwMode="auto">
          <a:xfrm>
            <a:off x="1981200" y="6453189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 sz="1100"/>
          </a:p>
        </p:txBody>
      </p:sp>
      <p:sp>
        <p:nvSpPr>
          <p:cNvPr id="4" name="Pratbubbla: oval 3">
            <a:extLst>
              <a:ext uri="{FF2B5EF4-FFF2-40B4-BE49-F238E27FC236}">
                <a16:creationId xmlns:a16="http://schemas.microsoft.com/office/drawing/2014/main" id="{06A83CC0-E5EB-0FEA-4FD1-5795495373F2}"/>
              </a:ext>
            </a:extLst>
          </p:cNvPr>
          <p:cNvSpPr/>
          <p:nvPr/>
        </p:nvSpPr>
        <p:spPr>
          <a:xfrm>
            <a:off x="148705" y="749058"/>
            <a:ext cx="4536504" cy="1728192"/>
          </a:xfrm>
          <a:prstGeom prst="wedgeEllipseCallout">
            <a:avLst>
              <a:gd name="adj1" fmla="val 62427"/>
              <a:gd name="adj2" fmla="val 19721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2000" dirty="0">
                <a:solidFill>
                  <a:schemeClr val="tx1"/>
                </a:solidFill>
              </a:rPr>
              <a:t>Vi ses på veteranhänget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1610744587"/>
      </p:ext>
    </p:extLst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B3F22CF-A89E-CCB4-2DF4-751BEDD79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Platshållare för bildnummer 5">
            <a:extLst>
              <a:ext uri="{FF2B5EF4-FFF2-40B4-BE49-F238E27FC236}">
                <a16:creationId xmlns:a16="http://schemas.microsoft.com/office/drawing/2014/main" id="{476B8E93-0043-EB67-2DCB-C3971A1D9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C19606-73EC-4C69-B0B3-AAE00B053C4B}" type="slidenum">
              <a:rPr lang="sv-SE" sz="1200"/>
              <a:pPr/>
              <a:t>21</a:t>
            </a:fld>
            <a:endParaRPr lang="sv-SE" sz="1200"/>
          </a:p>
        </p:txBody>
      </p:sp>
      <p:sp>
        <p:nvSpPr>
          <p:cNvPr id="6146" name="Rectangle 4">
            <a:extLst>
              <a:ext uri="{FF2B5EF4-FFF2-40B4-BE49-F238E27FC236}">
                <a16:creationId xmlns:a16="http://schemas.microsoft.com/office/drawing/2014/main" id="{BBD9491C-FF4C-BA2D-1DA9-6C1A553120E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1981200" y="6453189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 sz="11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0ABFC8BB-B8DF-2128-EBC7-3E770274900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sv-SE" dirty="0">
                <a:solidFill>
                  <a:srgbClr val="1C1C1C"/>
                </a:solidFill>
              </a:rPr>
              <a:t>Vad kan vi om vanliga regler?</a:t>
            </a:r>
            <a:endParaRPr lang="sv-SE" dirty="0"/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D1C9FBDD-D63F-28DE-B898-3820831CE56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125539"/>
            <a:ext cx="8229600" cy="52800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SzPct val="125000"/>
              <a:buNone/>
            </a:pPr>
            <a:endParaRPr lang="sv-SE" sz="2400" dirty="0">
              <a:solidFill>
                <a:srgbClr val="1C1C1C"/>
              </a:solidFill>
            </a:endParaRPr>
          </a:p>
          <a:p>
            <a:pPr marL="0" indent="0" eaLnBrk="1" hangingPunct="1">
              <a:lnSpc>
                <a:spcPct val="80000"/>
              </a:lnSpc>
              <a:buSzPct val="125000"/>
              <a:buNone/>
            </a:pPr>
            <a:endParaRPr lang="sv-SE" sz="2400" dirty="0">
              <a:solidFill>
                <a:srgbClr val="1C1C1C"/>
              </a:solidFill>
            </a:endParaRPr>
          </a:p>
          <a:p>
            <a:pPr marL="0" indent="0" eaLnBrk="1" hangingPunct="1">
              <a:lnSpc>
                <a:spcPct val="80000"/>
              </a:lnSpc>
              <a:buSzPct val="125000"/>
              <a:buNone/>
            </a:pPr>
            <a:endParaRPr lang="sv-SE" sz="1800" dirty="0">
              <a:solidFill>
                <a:schemeClr val="bg1"/>
              </a:solidFill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236032D1-C926-B923-050F-3F3384EE7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277939"/>
            <a:ext cx="8229600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lnSpc>
                <a:spcPct val="80000"/>
              </a:lnSpc>
              <a:buSzPct val="125000"/>
              <a:buFontTx/>
              <a:buNone/>
            </a:pPr>
            <a:endParaRPr lang="sv-SE" sz="2400" kern="0" dirty="0">
              <a:solidFill>
                <a:srgbClr val="1C1C1C"/>
              </a:solidFill>
            </a:endParaRPr>
          </a:p>
          <a:p>
            <a:pPr marL="0" indent="0" eaLnBrk="1" hangingPunct="1">
              <a:lnSpc>
                <a:spcPct val="80000"/>
              </a:lnSpc>
              <a:buSzPct val="125000"/>
              <a:buFontTx/>
              <a:buNone/>
            </a:pPr>
            <a:endParaRPr lang="sv-SE" sz="18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818807"/>
      </p:ext>
    </p:extLst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Regelfråga nr 1 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C62EA5C-3B4A-4BF2-8430-358DFF3BA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316" y="1656378"/>
            <a:ext cx="6780700" cy="3542915"/>
          </a:xfrm>
          <a:prstGeom prst="rect">
            <a:avLst/>
          </a:prstGeom>
        </p:spPr>
      </p:pic>
      <p:sp>
        <p:nvSpPr>
          <p:cNvPr id="614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1034184" y="6356350"/>
            <a:ext cx="5143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3C19606-73EC-4C69-B0B3-AAE00B053C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146" name="Rectangle 4"/>
          <p:cNvSpPr txBox="1">
            <a:spLocks noGrp="1" noChangeArrowheads="1"/>
          </p:cNvSpPr>
          <p:nvPr/>
        </p:nvSpPr>
        <p:spPr bwMode="auto">
          <a:xfrm>
            <a:off x="3009900" y="5697143"/>
            <a:ext cx="1600200" cy="201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82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751075"/>
      </p:ext>
    </p:extLst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l: femhörning 1">
            <a:extLst>
              <a:ext uri="{FF2B5EF4-FFF2-40B4-BE49-F238E27FC236}">
                <a16:creationId xmlns:a16="http://schemas.microsoft.com/office/drawing/2014/main" id="{4C9340F3-DE1A-24DF-A164-F5ED8808776F}"/>
              </a:ext>
            </a:extLst>
          </p:cNvPr>
          <p:cNvSpPr/>
          <p:nvPr/>
        </p:nvSpPr>
        <p:spPr>
          <a:xfrm>
            <a:off x="47328" y="274638"/>
            <a:ext cx="5472608" cy="893993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10972800" cy="922337"/>
          </a:xfrm>
        </p:spPr>
        <p:txBody>
          <a:bodyPr/>
          <a:lstStyle/>
          <a:p>
            <a:pPr eaLnBrk="1" hangingPunct="1"/>
            <a:r>
              <a:rPr lang="sv-SE" dirty="0">
                <a:solidFill>
                  <a:schemeClr val="bg1"/>
                </a:solidFill>
              </a:rPr>
              <a:t>Svar på regelfråga nr 1</a:t>
            </a:r>
          </a:p>
        </p:txBody>
      </p:sp>
      <p:sp>
        <p:nvSpPr>
          <p:cNvPr id="6145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C19606-73EC-4C69-B0B3-AAE00B053C4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146" name="Rectangle 4"/>
          <p:cNvSpPr txBox="1">
            <a:spLocks noGrp="1" noChangeArrowheads="1"/>
          </p:cNvSpPr>
          <p:nvPr/>
        </p:nvSpPr>
        <p:spPr bwMode="auto">
          <a:xfrm>
            <a:off x="1981200" y="6453189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DAD7A3F-5842-438A-A5B1-134B2E419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509" y="1260755"/>
            <a:ext cx="9038809" cy="4622809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6432569-14DC-8A5C-DFFD-9562B5A46FB3}"/>
              </a:ext>
            </a:extLst>
          </p:cNvPr>
          <p:cNvSpPr txBox="1"/>
          <p:nvPr/>
        </p:nvSpPr>
        <p:spPr>
          <a:xfrm>
            <a:off x="2032003" y="5394045"/>
            <a:ext cx="9038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Du får ta din normala stans, inte ”trampa” fram vatten.</a:t>
            </a: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657633"/>
      </p:ext>
    </p:extLst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Regelfråga nr 2 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63EB764-4C49-4600-A435-06E5307CC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316" y="1859799"/>
            <a:ext cx="6780700" cy="3136073"/>
          </a:xfrm>
          <a:prstGeom prst="rect">
            <a:avLst/>
          </a:prstGeom>
        </p:spPr>
      </p:pic>
      <p:sp>
        <p:nvSpPr>
          <p:cNvPr id="614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1034184" y="6356350"/>
            <a:ext cx="5143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3C19606-73EC-4C69-B0B3-AAE00B053C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146" name="Rectangle 4"/>
          <p:cNvSpPr txBox="1">
            <a:spLocks noGrp="1" noChangeArrowheads="1"/>
          </p:cNvSpPr>
          <p:nvPr/>
        </p:nvSpPr>
        <p:spPr bwMode="auto">
          <a:xfrm>
            <a:off x="3009900" y="5697143"/>
            <a:ext cx="1600200" cy="201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82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929372"/>
      </p:ext>
    </p:extLst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l: femhörning 1">
            <a:extLst>
              <a:ext uri="{FF2B5EF4-FFF2-40B4-BE49-F238E27FC236}">
                <a16:creationId xmlns:a16="http://schemas.microsoft.com/office/drawing/2014/main" id="{B2B2E5C5-B325-0D67-CD3B-16A406185FD2}"/>
              </a:ext>
            </a:extLst>
          </p:cNvPr>
          <p:cNvSpPr/>
          <p:nvPr/>
        </p:nvSpPr>
        <p:spPr>
          <a:xfrm>
            <a:off x="47328" y="274638"/>
            <a:ext cx="5472608" cy="893993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145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C19606-73EC-4C69-B0B3-AAE00B053C4B}" type="slidenum"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10972800" cy="922337"/>
          </a:xfrm>
        </p:spPr>
        <p:txBody>
          <a:bodyPr/>
          <a:lstStyle/>
          <a:p>
            <a:pPr eaLnBrk="1" hangingPunct="1"/>
            <a:r>
              <a:rPr lang="sv-SE" dirty="0">
                <a:solidFill>
                  <a:schemeClr val="bg1"/>
                </a:solidFill>
              </a:rPr>
              <a:t>Svar på regelfråga nr 2</a:t>
            </a:r>
          </a:p>
        </p:txBody>
      </p:sp>
      <p:sp>
        <p:nvSpPr>
          <p:cNvPr id="6146" name="Rectangle 4"/>
          <p:cNvSpPr txBox="1">
            <a:spLocks noGrp="1" noChangeArrowheads="1"/>
          </p:cNvSpPr>
          <p:nvPr/>
        </p:nvSpPr>
        <p:spPr bwMode="auto">
          <a:xfrm>
            <a:off x="1981200" y="6453189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572AFE3-54E0-4F23-A902-20F8E472F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200" y="1552094"/>
            <a:ext cx="9087550" cy="3753812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36483166-CF5E-0623-C139-0C08CEE397A8}"/>
              </a:ext>
            </a:extLst>
          </p:cNvPr>
          <p:cNvSpPr txBox="1"/>
          <p:nvPr/>
        </p:nvSpPr>
        <p:spPr>
          <a:xfrm>
            <a:off x="1908735" y="5052291"/>
            <a:ext cx="74619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Om bollen spelas från fel plats så gäller: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slagspel: Allmän plikt, 2 slag. Ska rättas innan nästa hål påbörjas annars diskning.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matchspel: Ingen plikt. Motståndaren avgör om den ska spelas om eller ej.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200957"/>
      </p:ext>
    </p:extLst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7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Regelfråga nr 3 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9ABB308-AE8B-4549-8A38-1CDFC7ECC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316" y="1758088"/>
            <a:ext cx="6780700" cy="3339494"/>
          </a:xfrm>
          <a:prstGeom prst="rect">
            <a:avLst/>
          </a:prstGeom>
        </p:spPr>
      </p:pic>
      <p:sp>
        <p:nvSpPr>
          <p:cNvPr id="614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1034184" y="6356350"/>
            <a:ext cx="5143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3C19606-73EC-4C69-B0B3-AAE00B053C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146" name="Rectangle 4"/>
          <p:cNvSpPr txBox="1">
            <a:spLocks noGrp="1" noChangeArrowheads="1"/>
          </p:cNvSpPr>
          <p:nvPr/>
        </p:nvSpPr>
        <p:spPr bwMode="auto">
          <a:xfrm>
            <a:off x="3009900" y="5697143"/>
            <a:ext cx="1600200" cy="201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82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830583"/>
      </p:ext>
    </p:extLst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l: femhörning 1">
            <a:extLst>
              <a:ext uri="{FF2B5EF4-FFF2-40B4-BE49-F238E27FC236}">
                <a16:creationId xmlns:a16="http://schemas.microsoft.com/office/drawing/2014/main" id="{65074A9D-6B8C-A380-4A9E-0DF2BFA7BB22}"/>
              </a:ext>
            </a:extLst>
          </p:cNvPr>
          <p:cNvSpPr/>
          <p:nvPr/>
        </p:nvSpPr>
        <p:spPr>
          <a:xfrm>
            <a:off x="47328" y="274638"/>
            <a:ext cx="5472608" cy="893993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145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C19606-73EC-4C69-B0B3-AAE00B053C4B}" type="slidenum"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10972800" cy="922337"/>
          </a:xfrm>
        </p:spPr>
        <p:txBody>
          <a:bodyPr/>
          <a:lstStyle/>
          <a:p>
            <a:pPr eaLnBrk="1" hangingPunct="1"/>
            <a:r>
              <a:rPr lang="sv-SE" dirty="0">
                <a:solidFill>
                  <a:schemeClr val="bg1"/>
                </a:solidFill>
              </a:rPr>
              <a:t>Svar på regelfråga 3</a:t>
            </a:r>
          </a:p>
        </p:txBody>
      </p:sp>
      <p:sp>
        <p:nvSpPr>
          <p:cNvPr id="6146" name="Rectangle 4"/>
          <p:cNvSpPr txBox="1">
            <a:spLocks noGrp="1" noChangeArrowheads="1"/>
          </p:cNvSpPr>
          <p:nvPr/>
        </p:nvSpPr>
        <p:spPr bwMode="auto">
          <a:xfrm>
            <a:off x="1981200" y="6453189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1538D2A2-C510-8299-6538-FC2D746A33E2}"/>
              </a:ext>
            </a:extLst>
          </p:cNvPr>
          <p:cNvSpPr/>
          <p:nvPr/>
        </p:nvSpPr>
        <p:spPr>
          <a:xfrm>
            <a:off x="11139487" y="1394698"/>
            <a:ext cx="119640" cy="13854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B1303992-FDED-B423-3BBA-C084415EB663}"/>
              </a:ext>
            </a:extLst>
          </p:cNvPr>
          <p:cNvSpPr/>
          <p:nvPr/>
        </p:nvSpPr>
        <p:spPr>
          <a:xfrm>
            <a:off x="11376960" y="1547098"/>
            <a:ext cx="119640" cy="13854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7887B3FA-EE32-9ADE-4C09-402312C6B15F}"/>
              </a:ext>
            </a:extLst>
          </p:cNvPr>
          <p:cNvSpPr txBox="1"/>
          <p:nvPr/>
        </p:nvSpPr>
        <p:spPr>
          <a:xfrm rot="5400000">
            <a:off x="11073973" y="1953488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Out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of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bounds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Frihandsfigur: Form 9">
            <a:extLst>
              <a:ext uri="{FF2B5EF4-FFF2-40B4-BE49-F238E27FC236}">
                <a16:creationId xmlns:a16="http://schemas.microsoft.com/office/drawing/2014/main" id="{4D449178-B158-151A-71E7-C9CB24DAFEE1}"/>
              </a:ext>
            </a:extLst>
          </p:cNvPr>
          <p:cNvSpPr/>
          <p:nvPr/>
        </p:nvSpPr>
        <p:spPr>
          <a:xfrm>
            <a:off x="11215892" y="1325427"/>
            <a:ext cx="546619" cy="2632364"/>
          </a:xfrm>
          <a:custGeom>
            <a:avLst/>
            <a:gdLst>
              <a:gd name="connsiteX0" fmla="*/ 546619 w 546619"/>
              <a:gd name="connsiteY0" fmla="*/ 0 h 2632364"/>
              <a:gd name="connsiteX1" fmla="*/ 509674 w 546619"/>
              <a:gd name="connsiteY1" fmla="*/ 46182 h 2632364"/>
              <a:gd name="connsiteX2" fmla="*/ 435783 w 546619"/>
              <a:gd name="connsiteY2" fmla="*/ 101600 h 2632364"/>
              <a:gd name="connsiteX3" fmla="*/ 371128 w 546619"/>
              <a:gd name="connsiteY3" fmla="*/ 166255 h 2632364"/>
              <a:gd name="connsiteX4" fmla="*/ 334183 w 546619"/>
              <a:gd name="connsiteY4" fmla="*/ 203200 h 2632364"/>
              <a:gd name="connsiteX5" fmla="*/ 241819 w 546619"/>
              <a:gd name="connsiteY5" fmla="*/ 277091 h 2632364"/>
              <a:gd name="connsiteX6" fmla="*/ 204874 w 546619"/>
              <a:gd name="connsiteY6" fmla="*/ 323273 h 2632364"/>
              <a:gd name="connsiteX7" fmla="*/ 204874 w 546619"/>
              <a:gd name="connsiteY7" fmla="*/ 526473 h 2632364"/>
              <a:gd name="connsiteX8" fmla="*/ 232583 w 546619"/>
              <a:gd name="connsiteY8" fmla="*/ 563418 h 2632364"/>
              <a:gd name="connsiteX9" fmla="*/ 269528 w 546619"/>
              <a:gd name="connsiteY9" fmla="*/ 665018 h 2632364"/>
              <a:gd name="connsiteX10" fmla="*/ 260292 w 546619"/>
              <a:gd name="connsiteY10" fmla="*/ 886691 h 2632364"/>
              <a:gd name="connsiteX11" fmla="*/ 232583 w 546619"/>
              <a:gd name="connsiteY11" fmla="*/ 923637 h 2632364"/>
              <a:gd name="connsiteX12" fmla="*/ 204874 w 546619"/>
              <a:gd name="connsiteY12" fmla="*/ 997527 h 2632364"/>
              <a:gd name="connsiteX13" fmla="*/ 167928 w 546619"/>
              <a:gd name="connsiteY13" fmla="*/ 1071418 h 2632364"/>
              <a:gd name="connsiteX14" fmla="*/ 130983 w 546619"/>
              <a:gd name="connsiteY14" fmla="*/ 1145309 h 2632364"/>
              <a:gd name="connsiteX15" fmla="*/ 38619 w 546619"/>
              <a:gd name="connsiteY15" fmla="*/ 1311564 h 2632364"/>
              <a:gd name="connsiteX16" fmla="*/ 20147 w 546619"/>
              <a:gd name="connsiteY16" fmla="*/ 1366982 h 2632364"/>
              <a:gd name="connsiteX17" fmla="*/ 20147 w 546619"/>
              <a:gd name="connsiteY17" fmla="*/ 2013527 h 2632364"/>
              <a:gd name="connsiteX18" fmla="*/ 47856 w 546619"/>
              <a:gd name="connsiteY18" fmla="*/ 2133600 h 2632364"/>
              <a:gd name="connsiteX19" fmla="*/ 57092 w 546619"/>
              <a:gd name="connsiteY19" fmla="*/ 2327564 h 2632364"/>
              <a:gd name="connsiteX20" fmla="*/ 75565 w 546619"/>
              <a:gd name="connsiteY20" fmla="*/ 2355273 h 2632364"/>
              <a:gd name="connsiteX21" fmla="*/ 94037 w 546619"/>
              <a:gd name="connsiteY21" fmla="*/ 2401455 h 2632364"/>
              <a:gd name="connsiteX22" fmla="*/ 112510 w 546619"/>
              <a:gd name="connsiteY22" fmla="*/ 2429164 h 2632364"/>
              <a:gd name="connsiteX23" fmla="*/ 130983 w 546619"/>
              <a:gd name="connsiteY23" fmla="*/ 2475346 h 2632364"/>
              <a:gd name="connsiteX24" fmla="*/ 149456 w 546619"/>
              <a:gd name="connsiteY24" fmla="*/ 2530764 h 2632364"/>
              <a:gd name="connsiteX25" fmla="*/ 177165 w 546619"/>
              <a:gd name="connsiteY25" fmla="*/ 2567709 h 2632364"/>
              <a:gd name="connsiteX26" fmla="*/ 195637 w 546619"/>
              <a:gd name="connsiteY26" fmla="*/ 2632364 h 2632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46619" h="2632364">
                <a:moveTo>
                  <a:pt x="546619" y="0"/>
                </a:moveTo>
                <a:cubicBezTo>
                  <a:pt x="534304" y="15394"/>
                  <a:pt x="524510" y="33200"/>
                  <a:pt x="509674" y="46182"/>
                </a:cubicBezTo>
                <a:cubicBezTo>
                  <a:pt x="429228" y="116573"/>
                  <a:pt x="517783" y="-899"/>
                  <a:pt x="435783" y="101600"/>
                </a:cubicBezTo>
                <a:cubicBezTo>
                  <a:pt x="381888" y="168969"/>
                  <a:pt x="424964" y="148309"/>
                  <a:pt x="371128" y="166255"/>
                </a:cubicBezTo>
                <a:cubicBezTo>
                  <a:pt x="358813" y="178570"/>
                  <a:pt x="347406" y="191866"/>
                  <a:pt x="334183" y="203200"/>
                </a:cubicBezTo>
                <a:cubicBezTo>
                  <a:pt x="304247" y="228859"/>
                  <a:pt x="270711" y="250262"/>
                  <a:pt x="241819" y="277091"/>
                </a:cubicBezTo>
                <a:cubicBezTo>
                  <a:pt x="227373" y="290505"/>
                  <a:pt x="217189" y="307879"/>
                  <a:pt x="204874" y="323273"/>
                </a:cubicBezTo>
                <a:cubicBezTo>
                  <a:pt x="179565" y="399194"/>
                  <a:pt x="180364" y="385541"/>
                  <a:pt x="204874" y="526473"/>
                </a:cubicBezTo>
                <a:cubicBezTo>
                  <a:pt x="207512" y="541639"/>
                  <a:pt x="225107" y="549961"/>
                  <a:pt x="232583" y="563418"/>
                </a:cubicBezTo>
                <a:cubicBezTo>
                  <a:pt x="243295" y="582700"/>
                  <a:pt x="263421" y="646696"/>
                  <a:pt x="269528" y="665018"/>
                </a:cubicBezTo>
                <a:cubicBezTo>
                  <a:pt x="266449" y="738909"/>
                  <a:pt x="270751" y="813479"/>
                  <a:pt x="260292" y="886691"/>
                </a:cubicBezTo>
                <a:cubicBezTo>
                  <a:pt x="258115" y="901930"/>
                  <a:pt x="239467" y="909868"/>
                  <a:pt x="232583" y="923637"/>
                </a:cubicBezTo>
                <a:cubicBezTo>
                  <a:pt x="220819" y="947165"/>
                  <a:pt x="215418" y="973428"/>
                  <a:pt x="204874" y="997527"/>
                </a:cubicBezTo>
                <a:cubicBezTo>
                  <a:pt x="193836" y="1022756"/>
                  <a:pt x="180243" y="1046788"/>
                  <a:pt x="167928" y="1071418"/>
                </a:cubicBezTo>
                <a:cubicBezTo>
                  <a:pt x="155613" y="1096048"/>
                  <a:pt x="145151" y="1121696"/>
                  <a:pt x="130983" y="1145309"/>
                </a:cubicBezTo>
                <a:cubicBezTo>
                  <a:pt x="95955" y="1203690"/>
                  <a:pt x="65118" y="1249733"/>
                  <a:pt x="38619" y="1311564"/>
                </a:cubicBezTo>
                <a:cubicBezTo>
                  <a:pt x="30949" y="1329461"/>
                  <a:pt x="26304" y="1348509"/>
                  <a:pt x="20147" y="1366982"/>
                </a:cubicBezTo>
                <a:cubicBezTo>
                  <a:pt x="-15809" y="1618657"/>
                  <a:pt x="4177" y="1454580"/>
                  <a:pt x="20147" y="2013527"/>
                </a:cubicBezTo>
                <a:cubicBezTo>
                  <a:pt x="21646" y="2065987"/>
                  <a:pt x="31882" y="2085678"/>
                  <a:pt x="47856" y="2133600"/>
                </a:cubicBezTo>
                <a:cubicBezTo>
                  <a:pt x="50935" y="2198255"/>
                  <a:pt x="49064" y="2263336"/>
                  <a:pt x="57092" y="2327564"/>
                </a:cubicBezTo>
                <a:cubicBezTo>
                  <a:pt x="58469" y="2338579"/>
                  <a:pt x="70601" y="2345344"/>
                  <a:pt x="75565" y="2355273"/>
                </a:cubicBezTo>
                <a:cubicBezTo>
                  <a:pt x="82980" y="2370102"/>
                  <a:pt x="86622" y="2386626"/>
                  <a:pt x="94037" y="2401455"/>
                </a:cubicBezTo>
                <a:cubicBezTo>
                  <a:pt x="99001" y="2411384"/>
                  <a:pt x="107546" y="2419235"/>
                  <a:pt x="112510" y="2429164"/>
                </a:cubicBezTo>
                <a:cubicBezTo>
                  <a:pt x="119925" y="2443993"/>
                  <a:pt x="125317" y="2459764"/>
                  <a:pt x="130983" y="2475346"/>
                </a:cubicBezTo>
                <a:cubicBezTo>
                  <a:pt x="137637" y="2493646"/>
                  <a:pt x="140748" y="2513348"/>
                  <a:pt x="149456" y="2530764"/>
                </a:cubicBezTo>
                <a:cubicBezTo>
                  <a:pt x="156340" y="2544533"/>
                  <a:pt x="169689" y="2554252"/>
                  <a:pt x="177165" y="2567709"/>
                </a:cubicBezTo>
                <a:cubicBezTo>
                  <a:pt x="197924" y="2605075"/>
                  <a:pt x="195637" y="2602709"/>
                  <a:pt x="195637" y="2632364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Frihandsfigur: Form 10">
            <a:extLst>
              <a:ext uri="{FF2B5EF4-FFF2-40B4-BE49-F238E27FC236}">
                <a16:creationId xmlns:a16="http://schemas.microsoft.com/office/drawing/2014/main" id="{A08A401B-358B-6FE2-5C0F-68E3BC199914}"/>
              </a:ext>
            </a:extLst>
          </p:cNvPr>
          <p:cNvSpPr/>
          <p:nvPr/>
        </p:nvSpPr>
        <p:spPr>
          <a:xfrm>
            <a:off x="11132762" y="3800771"/>
            <a:ext cx="546619" cy="2632364"/>
          </a:xfrm>
          <a:custGeom>
            <a:avLst/>
            <a:gdLst>
              <a:gd name="connsiteX0" fmla="*/ 546619 w 546619"/>
              <a:gd name="connsiteY0" fmla="*/ 0 h 2632364"/>
              <a:gd name="connsiteX1" fmla="*/ 509674 w 546619"/>
              <a:gd name="connsiteY1" fmla="*/ 46182 h 2632364"/>
              <a:gd name="connsiteX2" fmla="*/ 435783 w 546619"/>
              <a:gd name="connsiteY2" fmla="*/ 101600 h 2632364"/>
              <a:gd name="connsiteX3" fmla="*/ 371128 w 546619"/>
              <a:gd name="connsiteY3" fmla="*/ 166255 h 2632364"/>
              <a:gd name="connsiteX4" fmla="*/ 334183 w 546619"/>
              <a:gd name="connsiteY4" fmla="*/ 203200 h 2632364"/>
              <a:gd name="connsiteX5" fmla="*/ 241819 w 546619"/>
              <a:gd name="connsiteY5" fmla="*/ 277091 h 2632364"/>
              <a:gd name="connsiteX6" fmla="*/ 204874 w 546619"/>
              <a:gd name="connsiteY6" fmla="*/ 323273 h 2632364"/>
              <a:gd name="connsiteX7" fmla="*/ 204874 w 546619"/>
              <a:gd name="connsiteY7" fmla="*/ 526473 h 2632364"/>
              <a:gd name="connsiteX8" fmla="*/ 232583 w 546619"/>
              <a:gd name="connsiteY8" fmla="*/ 563418 h 2632364"/>
              <a:gd name="connsiteX9" fmla="*/ 269528 w 546619"/>
              <a:gd name="connsiteY9" fmla="*/ 665018 h 2632364"/>
              <a:gd name="connsiteX10" fmla="*/ 260292 w 546619"/>
              <a:gd name="connsiteY10" fmla="*/ 886691 h 2632364"/>
              <a:gd name="connsiteX11" fmla="*/ 232583 w 546619"/>
              <a:gd name="connsiteY11" fmla="*/ 923637 h 2632364"/>
              <a:gd name="connsiteX12" fmla="*/ 204874 w 546619"/>
              <a:gd name="connsiteY12" fmla="*/ 997527 h 2632364"/>
              <a:gd name="connsiteX13" fmla="*/ 167928 w 546619"/>
              <a:gd name="connsiteY13" fmla="*/ 1071418 h 2632364"/>
              <a:gd name="connsiteX14" fmla="*/ 130983 w 546619"/>
              <a:gd name="connsiteY14" fmla="*/ 1145309 h 2632364"/>
              <a:gd name="connsiteX15" fmla="*/ 38619 w 546619"/>
              <a:gd name="connsiteY15" fmla="*/ 1311564 h 2632364"/>
              <a:gd name="connsiteX16" fmla="*/ 20147 w 546619"/>
              <a:gd name="connsiteY16" fmla="*/ 1366982 h 2632364"/>
              <a:gd name="connsiteX17" fmla="*/ 20147 w 546619"/>
              <a:gd name="connsiteY17" fmla="*/ 2013527 h 2632364"/>
              <a:gd name="connsiteX18" fmla="*/ 47856 w 546619"/>
              <a:gd name="connsiteY18" fmla="*/ 2133600 h 2632364"/>
              <a:gd name="connsiteX19" fmla="*/ 57092 w 546619"/>
              <a:gd name="connsiteY19" fmla="*/ 2327564 h 2632364"/>
              <a:gd name="connsiteX20" fmla="*/ 75565 w 546619"/>
              <a:gd name="connsiteY20" fmla="*/ 2355273 h 2632364"/>
              <a:gd name="connsiteX21" fmla="*/ 94037 w 546619"/>
              <a:gd name="connsiteY21" fmla="*/ 2401455 h 2632364"/>
              <a:gd name="connsiteX22" fmla="*/ 112510 w 546619"/>
              <a:gd name="connsiteY22" fmla="*/ 2429164 h 2632364"/>
              <a:gd name="connsiteX23" fmla="*/ 130983 w 546619"/>
              <a:gd name="connsiteY23" fmla="*/ 2475346 h 2632364"/>
              <a:gd name="connsiteX24" fmla="*/ 149456 w 546619"/>
              <a:gd name="connsiteY24" fmla="*/ 2530764 h 2632364"/>
              <a:gd name="connsiteX25" fmla="*/ 177165 w 546619"/>
              <a:gd name="connsiteY25" fmla="*/ 2567709 h 2632364"/>
              <a:gd name="connsiteX26" fmla="*/ 195637 w 546619"/>
              <a:gd name="connsiteY26" fmla="*/ 2632364 h 2632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46619" h="2632364">
                <a:moveTo>
                  <a:pt x="546619" y="0"/>
                </a:moveTo>
                <a:cubicBezTo>
                  <a:pt x="534304" y="15394"/>
                  <a:pt x="524510" y="33200"/>
                  <a:pt x="509674" y="46182"/>
                </a:cubicBezTo>
                <a:cubicBezTo>
                  <a:pt x="429228" y="116573"/>
                  <a:pt x="517783" y="-899"/>
                  <a:pt x="435783" y="101600"/>
                </a:cubicBezTo>
                <a:cubicBezTo>
                  <a:pt x="381888" y="168969"/>
                  <a:pt x="424964" y="148309"/>
                  <a:pt x="371128" y="166255"/>
                </a:cubicBezTo>
                <a:cubicBezTo>
                  <a:pt x="358813" y="178570"/>
                  <a:pt x="347406" y="191866"/>
                  <a:pt x="334183" y="203200"/>
                </a:cubicBezTo>
                <a:cubicBezTo>
                  <a:pt x="304247" y="228859"/>
                  <a:pt x="270711" y="250262"/>
                  <a:pt x="241819" y="277091"/>
                </a:cubicBezTo>
                <a:cubicBezTo>
                  <a:pt x="227373" y="290505"/>
                  <a:pt x="217189" y="307879"/>
                  <a:pt x="204874" y="323273"/>
                </a:cubicBezTo>
                <a:cubicBezTo>
                  <a:pt x="179565" y="399194"/>
                  <a:pt x="180364" y="385541"/>
                  <a:pt x="204874" y="526473"/>
                </a:cubicBezTo>
                <a:cubicBezTo>
                  <a:pt x="207512" y="541639"/>
                  <a:pt x="225107" y="549961"/>
                  <a:pt x="232583" y="563418"/>
                </a:cubicBezTo>
                <a:cubicBezTo>
                  <a:pt x="243295" y="582700"/>
                  <a:pt x="263421" y="646696"/>
                  <a:pt x="269528" y="665018"/>
                </a:cubicBezTo>
                <a:cubicBezTo>
                  <a:pt x="266449" y="738909"/>
                  <a:pt x="270751" y="813479"/>
                  <a:pt x="260292" y="886691"/>
                </a:cubicBezTo>
                <a:cubicBezTo>
                  <a:pt x="258115" y="901930"/>
                  <a:pt x="239467" y="909868"/>
                  <a:pt x="232583" y="923637"/>
                </a:cubicBezTo>
                <a:cubicBezTo>
                  <a:pt x="220819" y="947165"/>
                  <a:pt x="215418" y="973428"/>
                  <a:pt x="204874" y="997527"/>
                </a:cubicBezTo>
                <a:cubicBezTo>
                  <a:pt x="193836" y="1022756"/>
                  <a:pt x="180243" y="1046788"/>
                  <a:pt x="167928" y="1071418"/>
                </a:cubicBezTo>
                <a:cubicBezTo>
                  <a:pt x="155613" y="1096048"/>
                  <a:pt x="145151" y="1121696"/>
                  <a:pt x="130983" y="1145309"/>
                </a:cubicBezTo>
                <a:cubicBezTo>
                  <a:pt x="95955" y="1203690"/>
                  <a:pt x="65118" y="1249733"/>
                  <a:pt x="38619" y="1311564"/>
                </a:cubicBezTo>
                <a:cubicBezTo>
                  <a:pt x="30949" y="1329461"/>
                  <a:pt x="26304" y="1348509"/>
                  <a:pt x="20147" y="1366982"/>
                </a:cubicBezTo>
                <a:cubicBezTo>
                  <a:pt x="-15809" y="1618657"/>
                  <a:pt x="4177" y="1454580"/>
                  <a:pt x="20147" y="2013527"/>
                </a:cubicBezTo>
                <a:cubicBezTo>
                  <a:pt x="21646" y="2065987"/>
                  <a:pt x="31882" y="2085678"/>
                  <a:pt x="47856" y="2133600"/>
                </a:cubicBezTo>
                <a:cubicBezTo>
                  <a:pt x="50935" y="2198255"/>
                  <a:pt x="49064" y="2263336"/>
                  <a:pt x="57092" y="2327564"/>
                </a:cubicBezTo>
                <a:cubicBezTo>
                  <a:pt x="58469" y="2338579"/>
                  <a:pt x="70601" y="2345344"/>
                  <a:pt x="75565" y="2355273"/>
                </a:cubicBezTo>
                <a:cubicBezTo>
                  <a:pt x="82980" y="2370102"/>
                  <a:pt x="86622" y="2386626"/>
                  <a:pt x="94037" y="2401455"/>
                </a:cubicBezTo>
                <a:cubicBezTo>
                  <a:pt x="99001" y="2411384"/>
                  <a:pt x="107546" y="2419235"/>
                  <a:pt x="112510" y="2429164"/>
                </a:cubicBezTo>
                <a:cubicBezTo>
                  <a:pt x="119925" y="2443993"/>
                  <a:pt x="125317" y="2459764"/>
                  <a:pt x="130983" y="2475346"/>
                </a:cubicBezTo>
                <a:cubicBezTo>
                  <a:pt x="137637" y="2493646"/>
                  <a:pt x="140748" y="2513348"/>
                  <a:pt x="149456" y="2530764"/>
                </a:cubicBezTo>
                <a:cubicBezTo>
                  <a:pt x="156340" y="2544533"/>
                  <a:pt x="169689" y="2554252"/>
                  <a:pt x="177165" y="2567709"/>
                </a:cubicBezTo>
                <a:cubicBezTo>
                  <a:pt x="197924" y="2605075"/>
                  <a:pt x="195637" y="2602709"/>
                  <a:pt x="195637" y="2632364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C12CAE99-81E5-EAAB-EE47-503DDB410DBB}"/>
              </a:ext>
            </a:extLst>
          </p:cNvPr>
          <p:cNvSpPr/>
          <p:nvPr/>
        </p:nvSpPr>
        <p:spPr>
          <a:xfrm>
            <a:off x="11153341" y="4077859"/>
            <a:ext cx="119640" cy="13854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009306A9-D05B-8537-B7E3-501D396F9BFC}"/>
              </a:ext>
            </a:extLst>
          </p:cNvPr>
          <p:cNvSpPr/>
          <p:nvPr/>
        </p:nvSpPr>
        <p:spPr>
          <a:xfrm>
            <a:off x="11304474" y="4438074"/>
            <a:ext cx="119640" cy="1385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93996B4F-82C4-0899-C937-3B51985A4424}"/>
              </a:ext>
            </a:extLst>
          </p:cNvPr>
          <p:cNvSpPr txBox="1"/>
          <p:nvPr/>
        </p:nvSpPr>
        <p:spPr>
          <a:xfrm rot="5400000">
            <a:off x="11203243" y="5116937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Pliktområde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0C7E0E27-4411-C557-D22C-D63A9DB7DAC0}"/>
              </a:ext>
            </a:extLst>
          </p:cNvPr>
          <p:cNvSpPr txBox="1"/>
          <p:nvPr/>
        </p:nvSpPr>
        <p:spPr>
          <a:xfrm>
            <a:off x="1016000" y="1874978"/>
            <a:ext cx="88853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FALSKT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Alla 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gränsmarkeringar </a:t>
            </a: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är en del av området det beskriver.</a:t>
            </a: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Det betyder att </a:t>
            </a: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gränslinjen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för ett område definieras av </a:t>
            </a: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yttersta punkterna på gränsmarkeringen, sett inifrån området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oavsett om det är pinnar eller målad linje.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För </a:t>
            </a:r>
            <a:r>
              <a:rPr kumimoji="0" lang="sv-SE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out</a:t>
            </a: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-område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gäller att </a:t>
            </a: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hela bollen 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ska vara i </a:t>
            </a:r>
            <a:r>
              <a:rPr kumimoji="0" lang="sv-S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Out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-området för att vara </a:t>
            </a:r>
            <a:r>
              <a:rPr kumimoji="0" lang="sv-S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out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För </a:t>
            </a: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alla övriga områden 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gäller att om </a:t>
            </a: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minsta del av bollen 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är i området bedöms den vara i området.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2000" dirty="0">
              <a:solidFill>
                <a:prstClr val="black"/>
              </a:solidFill>
              <a:latin typeface="Aptos" panose="02110004020202020204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000" dirty="0">
                <a:solidFill>
                  <a:prstClr val="black"/>
                </a:solidFill>
                <a:latin typeface="Aptos" panose="02110004020202020204"/>
                <a:cs typeface="+mn-cs"/>
              </a:rPr>
              <a:t>Enklare att tänka att </a:t>
            </a:r>
            <a:r>
              <a:rPr lang="sv-SE" sz="2000" dirty="0" err="1">
                <a:solidFill>
                  <a:prstClr val="black"/>
                </a:solidFill>
                <a:latin typeface="Aptos" panose="02110004020202020204"/>
                <a:cs typeface="+mn-cs"/>
              </a:rPr>
              <a:t>Out</a:t>
            </a:r>
            <a:r>
              <a:rPr lang="sv-SE" sz="2000" dirty="0">
                <a:solidFill>
                  <a:prstClr val="black"/>
                </a:solidFill>
                <a:latin typeface="Aptos" panose="02110004020202020204"/>
                <a:cs typeface="+mn-cs"/>
              </a:rPr>
              <a:t> </a:t>
            </a:r>
            <a:r>
              <a:rPr lang="sv-SE" sz="2000" dirty="0" err="1">
                <a:solidFill>
                  <a:prstClr val="black"/>
                </a:solidFill>
                <a:latin typeface="Aptos" panose="02110004020202020204"/>
                <a:cs typeface="+mn-cs"/>
              </a:rPr>
              <a:t>definerar</a:t>
            </a:r>
            <a:r>
              <a:rPr lang="sv-SE" sz="2000" dirty="0">
                <a:solidFill>
                  <a:prstClr val="black"/>
                </a:solidFill>
                <a:latin typeface="Aptos" panose="02110004020202020204"/>
                <a:cs typeface="+mn-cs"/>
              </a:rPr>
              <a:t> banan, då gäller samma regler som för alla övriga områden</a:t>
            </a: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A8FEECCC-5448-6290-8D53-CD6338C3E72F}"/>
              </a:ext>
            </a:extLst>
          </p:cNvPr>
          <p:cNvSpPr/>
          <p:nvPr/>
        </p:nvSpPr>
        <p:spPr>
          <a:xfrm>
            <a:off x="11448968" y="1736438"/>
            <a:ext cx="119640" cy="1385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515168"/>
      </p:ext>
    </p:extLst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Regelfråga nr 4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F7CED5C-A6D0-44AF-8E40-65784E871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316" y="1232584"/>
            <a:ext cx="6780700" cy="4390502"/>
          </a:xfrm>
          <a:prstGeom prst="rect">
            <a:avLst/>
          </a:prstGeom>
        </p:spPr>
      </p:pic>
      <p:sp>
        <p:nvSpPr>
          <p:cNvPr id="614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1034184" y="6356350"/>
            <a:ext cx="5143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3C19606-73EC-4C69-B0B3-AAE00B053C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146" name="Rectangle 4"/>
          <p:cNvSpPr txBox="1">
            <a:spLocks noGrp="1" noChangeArrowheads="1"/>
          </p:cNvSpPr>
          <p:nvPr/>
        </p:nvSpPr>
        <p:spPr bwMode="auto">
          <a:xfrm>
            <a:off x="3009900" y="5697143"/>
            <a:ext cx="1600200" cy="201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82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591000"/>
      </p:ext>
    </p:extLst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l: femhörning 1">
            <a:extLst>
              <a:ext uri="{FF2B5EF4-FFF2-40B4-BE49-F238E27FC236}">
                <a16:creationId xmlns:a16="http://schemas.microsoft.com/office/drawing/2014/main" id="{1419C387-EE78-A7B2-7AC4-8C2F683BCABD}"/>
              </a:ext>
            </a:extLst>
          </p:cNvPr>
          <p:cNvSpPr/>
          <p:nvPr/>
        </p:nvSpPr>
        <p:spPr>
          <a:xfrm>
            <a:off x="47328" y="274638"/>
            <a:ext cx="5472608" cy="893993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145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C19606-73EC-4C69-B0B3-AAE00B053C4B}" type="slidenum"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10972800" cy="922337"/>
          </a:xfrm>
        </p:spPr>
        <p:txBody>
          <a:bodyPr/>
          <a:lstStyle/>
          <a:p>
            <a:pPr eaLnBrk="1" hangingPunct="1"/>
            <a:r>
              <a:rPr lang="sv-SE" dirty="0">
                <a:solidFill>
                  <a:schemeClr val="bg1"/>
                </a:solidFill>
              </a:rPr>
              <a:t>Svar på regelfråga nr 4 </a:t>
            </a:r>
          </a:p>
        </p:txBody>
      </p:sp>
      <p:sp>
        <p:nvSpPr>
          <p:cNvPr id="6146" name="Rectangle 4"/>
          <p:cNvSpPr txBox="1">
            <a:spLocks noGrp="1" noChangeArrowheads="1"/>
          </p:cNvSpPr>
          <p:nvPr/>
        </p:nvSpPr>
        <p:spPr bwMode="auto">
          <a:xfrm>
            <a:off x="1981200" y="6453189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A1BD32B-2801-4141-9453-976BD2858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289813"/>
            <a:ext cx="8265931" cy="516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53769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C19606-73EC-4C69-B0B3-AAE00B053C4B}" type="slidenum">
              <a:rPr lang="sv-SE" sz="1200"/>
              <a:pPr/>
              <a:t>3</a:t>
            </a:fld>
            <a:endParaRPr lang="sv-SE" sz="1200"/>
          </a:p>
        </p:txBody>
      </p:sp>
      <p:sp>
        <p:nvSpPr>
          <p:cNvPr id="6146" name="Rectangle 4"/>
          <p:cNvSpPr txBox="1">
            <a:spLocks noGrp="1" noChangeArrowheads="1"/>
          </p:cNvSpPr>
          <p:nvPr/>
        </p:nvSpPr>
        <p:spPr bwMode="auto">
          <a:xfrm>
            <a:off x="1981200" y="6453189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 sz="110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sv-SE" dirty="0"/>
              <a:t>Dagordning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245320"/>
            <a:ext cx="8229600" cy="52800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SzPct val="125000"/>
              <a:buBlip>
                <a:blip r:embed="rId3"/>
              </a:buBlip>
            </a:pPr>
            <a:r>
              <a:rPr lang="sv-SE" sz="2400" dirty="0">
                <a:solidFill>
                  <a:srgbClr val="1C1C1C"/>
                </a:solidFill>
              </a:rPr>
              <a:t>Klubbchef, banchef och pro</a:t>
            </a:r>
          </a:p>
          <a:p>
            <a:pPr eaLnBrk="1" hangingPunct="1">
              <a:lnSpc>
                <a:spcPct val="80000"/>
              </a:lnSpc>
              <a:buSzPct val="125000"/>
              <a:buBlip>
                <a:blip r:embed="rId3"/>
              </a:buBlip>
            </a:pPr>
            <a:r>
              <a:rPr lang="sv-SE" sz="2400" dirty="0">
                <a:solidFill>
                  <a:srgbClr val="1C1C1C"/>
                </a:solidFill>
              </a:rPr>
              <a:t>Vårmötet öppnas</a:t>
            </a:r>
          </a:p>
          <a:p>
            <a:pPr eaLnBrk="1" hangingPunct="1">
              <a:lnSpc>
                <a:spcPct val="80000"/>
              </a:lnSpc>
              <a:buSzPct val="125000"/>
              <a:buBlip>
                <a:blip r:embed="rId3"/>
              </a:buBlip>
            </a:pPr>
            <a:r>
              <a:rPr lang="sv-SE" sz="2400" dirty="0">
                <a:solidFill>
                  <a:srgbClr val="1C1C1C"/>
                </a:solidFill>
              </a:rPr>
              <a:t>Veterankommittén</a:t>
            </a:r>
          </a:p>
          <a:p>
            <a:pPr eaLnBrk="1" hangingPunct="1">
              <a:lnSpc>
                <a:spcPct val="80000"/>
              </a:lnSpc>
              <a:buSzPct val="125000"/>
              <a:buBlip>
                <a:blip r:embed="rId3"/>
              </a:buBlip>
            </a:pPr>
            <a:r>
              <a:rPr lang="sv-SE" sz="2400" dirty="0">
                <a:solidFill>
                  <a:srgbClr val="1C1C1C"/>
                </a:solidFill>
              </a:rPr>
              <a:t>Verksamhetsplan</a:t>
            </a:r>
          </a:p>
          <a:p>
            <a:pPr eaLnBrk="1" hangingPunct="1">
              <a:lnSpc>
                <a:spcPct val="80000"/>
              </a:lnSpc>
              <a:buSzPct val="125000"/>
              <a:buBlip>
                <a:blip r:embed="rId3"/>
              </a:buBlip>
            </a:pPr>
            <a:r>
              <a:rPr lang="sv-SE" sz="2400" dirty="0">
                <a:solidFill>
                  <a:srgbClr val="1C1C1C"/>
                </a:solidFill>
              </a:rPr>
              <a:t>Spelprogram och nyheter</a:t>
            </a:r>
          </a:p>
          <a:p>
            <a:pPr eaLnBrk="1" hangingPunct="1">
              <a:lnSpc>
                <a:spcPct val="80000"/>
              </a:lnSpc>
              <a:buSzPct val="125000"/>
              <a:buFontTx/>
              <a:buBlip>
                <a:blip r:embed="rId3"/>
              </a:buBlip>
            </a:pPr>
            <a:r>
              <a:rPr lang="sv-SE" sz="2400" dirty="0">
                <a:solidFill>
                  <a:srgbClr val="1C1C1C"/>
                </a:solidFill>
              </a:rPr>
              <a:t>Övriga frågor</a:t>
            </a:r>
          </a:p>
          <a:p>
            <a:pPr eaLnBrk="1" hangingPunct="1">
              <a:lnSpc>
                <a:spcPct val="80000"/>
              </a:lnSpc>
              <a:buSzPct val="125000"/>
              <a:buFontTx/>
              <a:buBlip>
                <a:blip r:embed="rId3"/>
              </a:buBlip>
            </a:pPr>
            <a:r>
              <a:rPr lang="sv-SE" sz="2400" dirty="0">
                <a:solidFill>
                  <a:srgbClr val="1C1C1C"/>
                </a:solidFill>
              </a:rPr>
              <a:t>Nya regler</a:t>
            </a:r>
          </a:p>
          <a:p>
            <a:pPr eaLnBrk="1" hangingPunct="1">
              <a:lnSpc>
                <a:spcPct val="80000"/>
              </a:lnSpc>
              <a:buSzPct val="125000"/>
              <a:buBlip>
                <a:blip r:embed="rId3"/>
              </a:buBlip>
            </a:pPr>
            <a:r>
              <a:rPr lang="sv-SE" sz="2400" dirty="0">
                <a:solidFill>
                  <a:srgbClr val="1C1C1C"/>
                </a:solidFill>
              </a:rPr>
              <a:t>Mötet avslutas</a:t>
            </a:r>
          </a:p>
          <a:p>
            <a:pPr eaLnBrk="1" hangingPunct="1">
              <a:lnSpc>
                <a:spcPct val="80000"/>
              </a:lnSpc>
              <a:buSzPct val="125000"/>
              <a:buFontTx/>
              <a:buBlip>
                <a:blip r:embed="rId3"/>
              </a:buBlip>
            </a:pPr>
            <a:endParaRPr lang="sv-SE" sz="2400" dirty="0">
              <a:solidFill>
                <a:srgbClr val="1C1C1C"/>
              </a:solidFill>
            </a:endParaRPr>
          </a:p>
          <a:p>
            <a:pPr eaLnBrk="1" hangingPunct="1">
              <a:lnSpc>
                <a:spcPct val="80000"/>
              </a:lnSpc>
              <a:buSzPct val="125000"/>
              <a:buFontTx/>
              <a:buNone/>
            </a:pPr>
            <a:endParaRPr lang="sv-SE" sz="2400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369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Regelfråga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nr 5</a:t>
            </a:r>
          </a:p>
        </p:txBody>
      </p:sp>
      <p:sp>
        <p:nvSpPr>
          <p:cNvPr id="614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1034184" y="6356350"/>
            <a:ext cx="5143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3C19606-73EC-4C69-B0B3-AAE00B053C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146" name="Rectangle 4"/>
          <p:cNvSpPr txBox="1">
            <a:spLocks noGrp="1" noChangeArrowheads="1"/>
          </p:cNvSpPr>
          <p:nvPr/>
        </p:nvSpPr>
        <p:spPr bwMode="auto">
          <a:xfrm>
            <a:off x="3009900" y="5697143"/>
            <a:ext cx="1600200" cy="201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82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892B5545-888D-23A3-F95C-584ABCB1C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428" y="782570"/>
            <a:ext cx="7225748" cy="529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287925"/>
      </p:ext>
    </p:extLst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l: femhörning 1">
            <a:extLst>
              <a:ext uri="{FF2B5EF4-FFF2-40B4-BE49-F238E27FC236}">
                <a16:creationId xmlns:a16="http://schemas.microsoft.com/office/drawing/2014/main" id="{E34EB9BF-4C81-17E2-CE05-4AE5B3E74513}"/>
              </a:ext>
            </a:extLst>
          </p:cNvPr>
          <p:cNvSpPr/>
          <p:nvPr/>
        </p:nvSpPr>
        <p:spPr>
          <a:xfrm>
            <a:off x="47328" y="274638"/>
            <a:ext cx="5472608" cy="893993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145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C19606-73EC-4C69-B0B3-AAE00B053C4B}" type="slidenum"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10972800" cy="922337"/>
          </a:xfrm>
        </p:spPr>
        <p:txBody>
          <a:bodyPr/>
          <a:lstStyle/>
          <a:p>
            <a:pPr eaLnBrk="1" hangingPunct="1"/>
            <a:r>
              <a:rPr lang="sv-SE" dirty="0">
                <a:solidFill>
                  <a:schemeClr val="bg1"/>
                </a:solidFill>
              </a:rPr>
              <a:t>Svar på regelfråga nr 5</a:t>
            </a:r>
          </a:p>
        </p:txBody>
      </p:sp>
      <p:sp>
        <p:nvSpPr>
          <p:cNvPr id="6146" name="Rectangle 4"/>
          <p:cNvSpPr txBox="1">
            <a:spLocks noGrp="1" noChangeArrowheads="1"/>
          </p:cNvSpPr>
          <p:nvPr/>
        </p:nvSpPr>
        <p:spPr bwMode="auto">
          <a:xfrm>
            <a:off x="1981200" y="6453189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1DCB776-F2A0-4CEA-9C06-1DC7EEAB3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1" y="1243008"/>
            <a:ext cx="8394568" cy="477828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6AE22C52-F576-578E-78CA-C965A2661B90}"/>
              </a:ext>
            </a:extLst>
          </p:cNvPr>
          <p:cNvSpPr txBox="1"/>
          <p:nvPr/>
        </p:nvSpPr>
        <p:spPr>
          <a:xfrm>
            <a:off x="2022770" y="5728404"/>
            <a:ext cx="81692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Förutsätter att du har märkt din boll, annars kan du inte identifiera den!</a:t>
            </a:r>
          </a:p>
        </p:txBody>
      </p:sp>
    </p:spTree>
    <p:extLst>
      <p:ext uri="{BB962C8B-B14F-4D97-AF65-F5344CB8AC3E}">
        <p14:creationId xmlns:p14="http://schemas.microsoft.com/office/powerpoint/2010/main" val="3212046041"/>
      </p:ext>
    </p:extLst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Regelfråga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nr 6</a:t>
            </a:r>
          </a:p>
        </p:txBody>
      </p:sp>
      <p:sp>
        <p:nvSpPr>
          <p:cNvPr id="614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1034184" y="6356350"/>
            <a:ext cx="5143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3C19606-73EC-4C69-B0B3-AAE00B053C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146" name="Rectangle 4"/>
          <p:cNvSpPr txBox="1">
            <a:spLocks noGrp="1" noChangeArrowheads="1"/>
          </p:cNvSpPr>
          <p:nvPr/>
        </p:nvSpPr>
        <p:spPr bwMode="auto">
          <a:xfrm>
            <a:off x="3009900" y="5697143"/>
            <a:ext cx="1600200" cy="201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82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672EE92-4DE4-6AAB-CE99-966811385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3" y="460893"/>
            <a:ext cx="8085339" cy="555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39423"/>
      </p:ext>
    </p:extLst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l: femhörning 1">
            <a:extLst>
              <a:ext uri="{FF2B5EF4-FFF2-40B4-BE49-F238E27FC236}">
                <a16:creationId xmlns:a16="http://schemas.microsoft.com/office/drawing/2014/main" id="{921DDD6A-4E18-138A-1D1B-BDB16FD34BD0}"/>
              </a:ext>
            </a:extLst>
          </p:cNvPr>
          <p:cNvSpPr/>
          <p:nvPr/>
        </p:nvSpPr>
        <p:spPr>
          <a:xfrm>
            <a:off x="47328" y="274638"/>
            <a:ext cx="5472608" cy="893993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145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C19606-73EC-4C69-B0B3-AAE00B053C4B}" type="slidenum"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10972800" cy="922337"/>
          </a:xfrm>
        </p:spPr>
        <p:txBody>
          <a:bodyPr/>
          <a:lstStyle/>
          <a:p>
            <a:pPr eaLnBrk="1" hangingPunct="1"/>
            <a:r>
              <a:rPr lang="sv-SE" dirty="0">
                <a:solidFill>
                  <a:schemeClr val="bg1"/>
                </a:solidFill>
              </a:rPr>
              <a:t>Svar på regelfråga nr 6 </a:t>
            </a:r>
          </a:p>
        </p:txBody>
      </p:sp>
      <p:sp>
        <p:nvSpPr>
          <p:cNvPr id="6146" name="Rectangle 4"/>
          <p:cNvSpPr txBox="1">
            <a:spLocks noGrp="1" noChangeArrowheads="1"/>
          </p:cNvSpPr>
          <p:nvPr/>
        </p:nvSpPr>
        <p:spPr bwMode="auto">
          <a:xfrm>
            <a:off x="1981200" y="6453189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E0200F2-4683-4BDC-9F26-B287E2624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727" y="1202605"/>
            <a:ext cx="9347849" cy="4163722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AFB04D62-6C6E-4CDB-AD60-781D78D953BA}"/>
              </a:ext>
            </a:extLst>
          </p:cNvPr>
          <p:cNvSpPr txBox="1"/>
          <p:nvPr/>
        </p:nvSpPr>
        <p:spPr>
          <a:xfrm>
            <a:off x="1773781" y="5151903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3F4A59"/>
                </a:solidFill>
                <a:effectLst/>
                <a:uLnTx/>
                <a:uFillTx/>
                <a:latin typeface="Radikal-Norm"/>
                <a:ea typeface="+mn-ea"/>
                <a:cs typeface="+mn-cs"/>
              </a:rPr>
              <a:t>På green och tee ska bollen återplaceras utan plikt.</a:t>
            </a:r>
          </a:p>
        </p:txBody>
      </p:sp>
    </p:spTree>
    <p:extLst>
      <p:ext uri="{BB962C8B-B14F-4D97-AF65-F5344CB8AC3E}">
        <p14:creationId xmlns:p14="http://schemas.microsoft.com/office/powerpoint/2010/main" val="52429767"/>
      </p:ext>
    </p:extLst>
  </p:cSld>
  <p:clrMapOvr>
    <a:masterClrMapping/>
  </p:clrMapOvr>
  <p:transition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Regelfråga nr 7 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CA6E970-6E82-4725-AE9A-F1BBFEFF7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427" y="643466"/>
            <a:ext cx="5908477" cy="5568739"/>
          </a:xfrm>
          <a:prstGeom prst="rect">
            <a:avLst/>
          </a:prstGeom>
        </p:spPr>
      </p:pic>
      <p:sp>
        <p:nvSpPr>
          <p:cNvPr id="614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1034184" y="6356350"/>
            <a:ext cx="5143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3C19606-73EC-4C69-B0B3-AAE00B053C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146" name="Rectangle 4"/>
          <p:cNvSpPr txBox="1">
            <a:spLocks noGrp="1" noChangeArrowheads="1"/>
          </p:cNvSpPr>
          <p:nvPr/>
        </p:nvSpPr>
        <p:spPr bwMode="auto">
          <a:xfrm>
            <a:off x="3009900" y="5697143"/>
            <a:ext cx="1600200" cy="201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82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503791"/>
      </p:ext>
    </p:extLst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l: femhörning 2">
            <a:extLst>
              <a:ext uri="{FF2B5EF4-FFF2-40B4-BE49-F238E27FC236}">
                <a16:creationId xmlns:a16="http://schemas.microsoft.com/office/drawing/2014/main" id="{87CD25FE-0C7F-BD59-9242-F1837D64A2BB}"/>
              </a:ext>
            </a:extLst>
          </p:cNvPr>
          <p:cNvSpPr/>
          <p:nvPr/>
        </p:nvSpPr>
        <p:spPr>
          <a:xfrm>
            <a:off x="47328" y="274638"/>
            <a:ext cx="5472608" cy="893993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145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C19606-73EC-4C69-B0B3-AAE00B053C4B}" type="slidenum"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10972800" cy="922337"/>
          </a:xfrm>
        </p:spPr>
        <p:txBody>
          <a:bodyPr/>
          <a:lstStyle/>
          <a:p>
            <a:pPr eaLnBrk="1" hangingPunct="1"/>
            <a:r>
              <a:rPr lang="sv-SE" dirty="0">
                <a:solidFill>
                  <a:schemeClr val="bg1"/>
                </a:solidFill>
              </a:rPr>
              <a:t>Svar på regelfråga nr 7</a:t>
            </a:r>
          </a:p>
        </p:txBody>
      </p:sp>
      <p:sp>
        <p:nvSpPr>
          <p:cNvPr id="6146" name="Rectangle 4"/>
          <p:cNvSpPr txBox="1">
            <a:spLocks noGrp="1" noChangeArrowheads="1"/>
          </p:cNvSpPr>
          <p:nvPr/>
        </p:nvSpPr>
        <p:spPr bwMode="auto">
          <a:xfrm>
            <a:off x="1981200" y="6453189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2B201D7-EDAC-49C1-87EA-2EE3912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709" y="1267449"/>
            <a:ext cx="8279283" cy="5041871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6D420B91-085C-DA1B-ABBC-0B7DD485E9E7}"/>
              </a:ext>
            </a:extLst>
          </p:cNvPr>
          <p:cNvSpPr txBox="1"/>
          <p:nvPr/>
        </p:nvSpPr>
        <p:spPr>
          <a:xfrm>
            <a:off x="2087422" y="6023963"/>
            <a:ext cx="7378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Förutsätter att du har märkt din boll, annars kan du inte identifiera den!</a:t>
            </a:r>
          </a:p>
        </p:txBody>
      </p:sp>
    </p:spTree>
    <p:extLst>
      <p:ext uri="{BB962C8B-B14F-4D97-AF65-F5344CB8AC3E}">
        <p14:creationId xmlns:p14="http://schemas.microsoft.com/office/powerpoint/2010/main" val="1719816927"/>
      </p:ext>
    </p:extLst>
  </p:cSld>
  <p:clrMapOvr>
    <a:masterClrMapping/>
  </p:clrMapOvr>
  <p:transition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Regelfråga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nr 8 </a:t>
            </a:r>
          </a:p>
        </p:txBody>
      </p:sp>
      <p:sp>
        <p:nvSpPr>
          <p:cNvPr id="614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1034184" y="6356350"/>
            <a:ext cx="5143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3C19606-73EC-4C69-B0B3-AAE00B053C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146" name="Rectangle 4"/>
          <p:cNvSpPr txBox="1">
            <a:spLocks noGrp="1" noChangeArrowheads="1"/>
          </p:cNvSpPr>
          <p:nvPr/>
        </p:nvSpPr>
        <p:spPr bwMode="auto">
          <a:xfrm>
            <a:off x="3009900" y="5697143"/>
            <a:ext cx="1600200" cy="201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82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E1877BAE-DC81-DE1D-B295-7317AE1CBA58}"/>
              </a:ext>
            </a:extLst>
          </p:cNvPr>
          <p:cNvSpPr txBox="1"/>
          <p:nvPr/>
        </p:nvSpPr>
        <p:spPr>
          <a:xfrm>
            <a:off x="4151785" y="959642"/>
            <a:ext cx="763284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Din boll ligger ”spelbar” innanför stödstagen och kraftledningsstolparna till höger innan green på </a:t>
            </a: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hål 3.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Du kan ta lättnad för onormalt banförhållande utan plikt.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DD19A49-14C1-BF5E-7A69-10AAE3644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058" y="3253440"/>
            <a:ext cx="2725516" cy="183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1612"/>
      </p:ext>
    </p:extLst>
  </p:cSld>
  <p:clrMapOvr>
    <a:masterClrMapping/>
  </p:clrMapOvr>
  <p:transition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: femhörning 3">
            <a:extLst>
              <a:ext uri="{FF2B5EF4-FFF2-40B4-BE49-F238E27FC236}">
                <a16:creationId xmlns:a16="http://schemas.microsoft.com/office/drawing/2014/main" id="{4E8E6363-1CB4-E67B-B8BB-9BEC3A07C854}"/>
              </a:ext>
            </a:extLst>
          </p:cNvPr>
          <p:cNvSpPr/>
          <p:nvPr/>
        </p:nvSpPr>
        <p:spPr>
          <a:xfrm>
            <a:off x="47328" y="274638"/>
            <a:ext cx="5472608" cy="893993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145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C19606-73EC-4C69-B0B3-AAE00B053C4B}" type="slidenum"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10972800" cy="922337"/>
          </a:xfrm>
        </p:spPr>
        <p:txBody>
          <a:bodyPr/>
          <a:lstStyle/>
          <a:p>
            <a:pPr eaLnBrk="1" hangingPunct="1"/>
            <a:r>
              <a:rPr lang="sv-SE" dirty="0">
                <a:solidFill>
                  <a:schemeClr val="bg1"/>
                </a:solidFill>
              </a:rPr>
              <a:t>Svar på regelfråga nr 8 </a:t>
            </a:r>
          </a:p>
        </p:txBody>
      </p:sp>
      <p:sp>
        <p:nvSpPr>
          <p:cNvPr id="6146" name="Rectangle 4"/>
          <p:cNvSpPr txBox="1">
            <a:spLocks noGrp="1" noChangeArrowheads="1"/>
          </p:cNvSpPr>
          <p:nvPr/>
        </p:nvSpPr>
        <p:spPr bwMode="auto">
          <a:xfrm>
            <a:off x="1981200" y="6453189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24999885-0B9B-4363-ACDA-4631E1D8C550}"/>
              </a:ext>
            </a:extLst>
          </p:cNvPr>
          <p:cNvSpPr txBox="1"/>
          <p:nvPr/>
        </p:nvSpPr>
        <p:spPr>
          <a:xfrm>
            <a:off x="1608082" y="1466222"/>
            <a:ext cx="92385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Din boll ligger ”spelbar” innanför stödstagen och kraftledningsstolparna till höger innan green på </a:t>
            </a: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hål 3.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Du kan ta lättnad för onormalt banförhållande utan plikt.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89165CD-8A35-4E3A-B790-163835CEA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954" y="2666301"/>
            <a:ext cx="1623159" cy="1180479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662CA284-379B-4FB7-8431-E3743681FEC8}"/>
              </a:ext>
            </a:extLst>
          </p:cNvPr>
          <p:cNvSpPr txBox="1"/>
          <p:nvPr/>
        </p:nvSpPr>
        <p:spPr>
          <a:xfrm>
            <a:off x="1608082" y="3861048"/>
            <a:ext cx="838725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Förklaring: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Enligt lokala regler 5.b2 är Området kring kraftledningsstolparna innanför stödstagen till höger innan green på </a:t>
            </a: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hål 3 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är </a:t>
            </a:r>
            <a:r>
              <a:rPr kumimoji="0" lang="sv-SE" sz="2000" b="0" i="1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oflyttbart tillverkat föremål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.</a:t>
            </a: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347131"/>
      </p:ext>
    </p:extLst>
  </p:cSld>
  <p:clrMapOvr>
    <a:masterClrMapping/>
  </p:clrMapOvr>
  <p:transition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9" name="Rectangle 6152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0383" y="0"/>
            <a:ext cx="8451607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160" name="Rectangle 6154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374517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56852" y="637762"/>
            <a:ext cx="2190782" cy="55767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Regel 16 – definition</a:t>
            </a:r>
          </a:p>
        </p:txBody>
      </p:sp>
      <p:sp>
        <p:nvSpPr>
          <p:cNvPr id="6161" name="Rectangle 6156">
            <a:extLst>
              <a:ext uri="{FF2B5EF4-FFF2-40B4-BE49-F238E27FC236}">
                <a16:creationId xmlns:a16="http://schemas.microsoft.com/office/drawing/2014/main" id="{B8EAE243-3A9F-4A46-B0D9-04C723A8A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733" y="643465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14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60867" y="3246439"/>
            <a:ext cx="672957" cy="3437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3C19606-73EC-4C69-B0B3-AAE00B053C4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146" name="Rectangle 4"/>
          <p:cNvSpPr txBox="1">
            <a:spLocks noGrp="1" noChangeArrowheads="1"/>
          </p:cNvSpPr>
          <p:nvPr/>
        </p:nvSpPr>
        <p:spPr bwMode="auto">
          <a:xfrm>
            <a:off x="1981200" y="6453189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078823A0-5F6B-D1FA-6182-FF497A7D0F6D}"/>
              </a:ext>
            </a:extLst>
          </p:cNvPr>
          <p:cNvSpPr txBox="1">
            <a:spLocks noChangeArrowheads="1"/>
          </p:cNvSpPr>
          <p:nvPr/>
        </p:nvSpPr>
        <p:spPr>
          <a:xfrm>
            <a:off x="3906045" y="136524"/>
            <a:ext cx="7806580" cy="6316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Fri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dropp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vid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onormala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banförhållanden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inklusive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oflyttbara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tillverkade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föremål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Vägar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MUA,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tillfälligt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vatten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pluggad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boll,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hål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efter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grävande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djur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Kraftledningsstolpe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på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hål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3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lokal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regel)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Vad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är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störande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inverkan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från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ett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onormalt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banförhållande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</a:t>
            </a:r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Spelarens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boll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vidrör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eller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är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det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onormala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banförhållandet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Bollen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är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på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banan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utom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ett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pliktområde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Om det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inverkar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fysiskt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störande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för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spelarens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område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för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avsedd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stans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eller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sving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Om det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onormala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banförhållandet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är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tillräckligt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nära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för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att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distrahera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spelaren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men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inte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uppfyller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ovanstående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punkter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är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det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inte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störande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inverkan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Alltså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heller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för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spellinjen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(Line-of-sight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som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proffsen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har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0026904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9" name="Rectangle 6152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0383" y="0"/>
            <a:ext cx="8451607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160" name="Rectangle 6154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374517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56852" y="637762"/>
            <a:ext cx="2190782" cy="55767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Regel 16 – </a:t>
            </a:r>
            <a:r>
              <a:rPr lang="en-US" sz="3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hur</a:t>
            </a:r>
            <a:r>
              <a:rPr lang="en-US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droppa</a:t>
            </a:r>
            <a:endParaRPr lang="en-US" sz="3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161" name="Rectangle 6156">
            <a:extLst>
              <a:ext uri="{FF2B5EF4-FFF2-40B4-BE49-F238E27FC236}">
                <a16:creationId xmlns:a16="http://schemas.microsoft.com/office/drawing/2014/main" id="{B8EAE243-3A9F-4A46-B0D9-04C723A8A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733" y="643465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14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60867" y="3246439"/>
            <a:ext cx="672957" cy="3437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3C19606-73EC-4C69-B0B3-AAE00B053C4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54732" y="850052"/>
            <a:ext cx="7273916" cy="5326911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buSzPct val="125000"/>
            </a:pPr>
            <a:r>
              <a:rPr lang="en-US" sz="2000" i="1" dirty="0"/>
              <a:t>Ta </a:t>
            </a:r>
            <a:r>
              <a:rPr lang="en-US" sz="2000" i="1" dirty="0" err="1"/>
              <a:t>ut</a:t>
            </a:r>
            <a:r>
              <a:rPr lang="en-US" sz="2000" i="1" dirty="0"/>
              <a:t> </a:t>
            </a:r>
            <a:r>
              <a:rPr lang="en-US" sz="2000" i="1" dirty="0" err="1"/>
              <a:t>en</a:t>
            </a:r>
            <a:r>
              <a:rPr lang="en-US" sz="2000" i="1" dirty="0"/>
              <a:t> </a:t>
            </a:r>
            <a:r>
              <a:rPr lang="en-US" sz="2000" i="1" dirty="0" err="1"/>
              <a:t>referenspunkt</a:t>
            </a:r>
            <a:r>
              <a:rPr lang="en-US" sz="2000" i="1" dirty="0"/>
              <a:t>: </a:t>
            </a:r>
            <a:r>
              <a:rPr lang="en-US" sz="2000" dirty="0"/>
              <a:t>Den </a:t>
            </a:r>
            <a:r>
              <a:rPr lang="en-US" sz="2000" b="1" dirty="0" err="1"/>
              <a:t>närmaste</a:t>
            </a:r>
            <a:r>
              <a:rPr lang="en-US" sz="2000" b="1" dirty="0"/>
              <a:t> </a:t>
            </a:r>
            <a:r>
              <a:rPr lang="en-US" sz="2000" b="1" dirty="0" err="1"/>
              <a:t>punkten</a:t>
            </a:r>
            <a:r>
              <a:rPr lang="en-US" sz="2000" b="1" dirty="0"/>
              <a:t> för </a:t>
            </a:r>
            <a:r>
              <a:rPr lang="en-US" sz="2000" b="1" dirty="0" err="1"/>
              <a:t>fullständig</a:t>
            </a:r>
            <a:r>
              <a:rPr lang="en-US" sz="2000" b="1" dirty="0"/>
              <a:t> </a:t>
            </a:r>
            <a:r>
              <a:rPr lang="en-US" sz="2000" b="1" dirty="0" err="1"/>
              <a:t>lättnad</a:t>
            </a:r>
            <a:r>
              <a:rPr lang="en-US" sz="2000" b="1" dirty="0"/>
              <a:t>.</a:t>
            </a:r>
            <a:br>
              <a:rPr lang="en-US" sz="2000" b="1" dirty="0"/>
            </a:br>
            <a:br>
              <a:rPr lang="en-US" sz="2000" b="1" dirty="0"/>
            </a:br>
            <a:r>
              <a:rPr lang="en-US" sz="2000" dirty="0"/>
              <a:t>ALLTSÅ INTE NÄRMASTE VÄGEN UT – det </a:t>
            </a:r>
            <a:r>
              <a:rPr lang="en-US" sz="2000" dirty="0" err="1"/>
              <a:t>är</a:t>
            </a:r>
            <a:r>
              <a:rPr lang="en-US" sz="2000" dirty="0"/>
              <a:t> bara </a:t>
            </a:r>
            <a:r>
              <a:rPr lang="en-US" sz="2000" dirty="0" err="1"/>
              <a:t>ett</a:t>
            </a:r>
            <a:r>
              <a:rPr lang="en-US" sz="2000" dirty="0"/>
              <a:t> </a:t>
            </a:r>
            <a:r>
              <a:rPr lang="en-US" sz="2000" dirty="0" err="1"/>
              <a:t>specialfall</a:t>
            </a:r>
            <a:r>
              <a:rPr lang="en-US" sz="2000" dirty="0"/>
              <a:t>!</a:t>
            </a:r>
          </a:p>
          <a:p>
            <a:pPr>
              <a:buSzPct val="125000"/>
            </a:pPr>
            <a:endParaRPr lang="en-US" sz="2000" dirty="0"/>
          </a:p>
          <a:p>
            <a:pPr>
              <a:buSzPct val="125000"/>
            </a:pPr>
            <a:r>
              <a:rPr lang="en-US" sz="2000" dirty="0" err="1"/>
              <a:t>Referenspunkten</a:t>
            </a:r>
            <a:r>
              <a:rPr lang="en-US" sz="2000" dirty="0"/>
              <a:t>:</a:t>
            </a:r>
            <a:endParaRPr lang="en-US" sz="2000" b="1" dirty="0"/>
          </a:p>
          <a:p>
            <a:pPr lvl="1">
              <a:buSzPct val="125000"/>
            </a:pPr>
            <a:r>
              <a:rPr lang="en-US" sz="2000" dirty="0" err="1"/>
              <a:t>Måste</a:t>
            </a:r>
            <a:r>
              <a:rPr lang="en-US" sz="2000" dirty="0"/>
              <a:t> </a:t>
            </a:r>
            <a:r>
              <a:rPr lang="en-US" sz="2000" dirty="0" err="1"/>
              <a:t>vara</a:t>
            </a:r>
            <a:r>
              <a:rPr lang="en-US" sz="2000" dirty="0"/>
              <a:t> </a:t>
            </a:r>
            <a:r>
              <a:rPr lang="en-US" sz="2000" dirty="0" err="1"/>
              <a:t>på</a:t>
            </a:r>
            <a:r>
              <a:rPr lang="en-US" sz="2000" dirty="0"/>
              <a:t> </a:t>
            </a:r>
            <a:r>
              <a:rPr lang="en-US" sz="2000" dirty="0" err="1"/>
              <a:t>spelfältet</a:t>
            </a:r>
            <a:r>
              <a:rPr lang="en-US" sz="2000" dirty="0"/>
              <a:t> </a:t>
            </a:r>
          </a:p>
          <a:p>
            <a:pPr lvl="2">
              <a:buSzPct val="125000"/>
            </a:pPr>
            <a:r>
              <a:rPr lang="en-US" sz="1600" dirty="0" err="1"/>
              <a:t>Spelfältet</a:t>
            </a:r>
            <a:r>
              <a:rPr lang="en-US" sz="1600" dirty="0"/>
              <a:t> = </a:t>
            </a:r>
            <a:r>
              <a:rPr lang="en-US" sz="1600" dirty="0" err="1"/>
              <a:t>hela</a:t>
            </a:r>
            <a:r>
              <a:rPr lang="en-US" sz="1600" dirty="0"/>
              <a:t> </a:t>
            </a:r>
            <a:r>
              <a:rPr lang="en-US" sz="1600" dirty="0" err="1"/>
              <a:t>banan</a:t>
            </a:r>
            <a:r>
              <a:rPr lang="en-US" sz="1600" dirty="0"/>
              <a:t> </a:t>
            </a:r>
            <a:r>
              <a:rPr lang="en-US" sz="1600" b="1" dirty="0" err="1"/>
              <a:t>förutom</a:t>
            </a:r>
            <a:r>
              <a:rPr lang="en-US" sz="1600" dirty="0"/>
              <a:t>:</a:t>
            </a:r>
          </a:p>
          <a:p>
            <a:pPr lvl="2">
              <a:buSzPct val="125000"/>
            </a:pPr>
            <a:r>
              <a:rPr lang="en-US" sz="1600" dirty="0"/>
              <a:t>Den tee </a:t>
            </a:r>
            <a:r>
              <a:rPr lang="en-US" sz="1600" dirty="0" err="1"/>
              <a:t>spelaren</a:t>
            </a:r>
            <a:r>
              <a:rPr lang="en-US" sz="1600" dirty="0"/>
              <a:t> </a:t>
            </a:r>
            <a:r>
              <a:rPr lang="en-US" sz="1600" dirty="0" err="1"/>
              <a:t>startar</a:t>
            </a:r>
            <a:r>
              <a:rPr lang="en-US" sz="1600" dirty="0"/>
              <a:t> </a:t>
            </a:r>
            <a:r>
              <a:rPr lang="en-US" sz="1600" dirty="0" err="1"/>
              <a:t>hålet</a:t>
            </a:r>
            <a:r>
              <a:rPr lang="en-US" sz="1600" dirty="0"/>
              <a:t> </a:t>
            </a:r>
            <a:r>
              <a:rPr lang="en-US" sz="1600" dirty="0" err="1"/>
              <a:t>från</a:t>
            </a:r>
            <a:endParaRPr lang="en-US" sz="1600" dirty="0"/>
          </a:p>
          <a:p>
            <a:pPr lvl="2">
              <a:buSzPct val="125000"/>
            </a:pPr>
            <a:r>
              <a:rPr lang="en-US" sz="1600" dirty="0" err="1"/>
              <a:t>Alla</a:t>
            </a:r>
            <a:r>
              <a:rPr lang="en-US" sz="1600" dirty="0"/>
              <a:t> </a:t>
            </a:r>
            <a:r>
              <a:rPr lang="en-US" sz="1600" dirty="0" err="1"/>
              <a:t>pliktområden</a:t>
            </a:r>
            <a:endParaRPr lang="en-US" sz="1600" dirty="0"/>
          </a:p>
          <a:p>
            <a:pPr lvl="2">
              <a:buSzPct val="125000"/>
            </a:pPr>
            <a:r>
              <a:rPr lang="en-US" sz="1600" dirty="0" err="1"/>
              <a:t>Alla</a:t>
            </a:r>
            <a:r>
              <a:rPr lang="en-US" sz="1600" dirty="0"/>
              <a:t> </a:t>
            </a:r>
            <a:r>
              <a:rPr lang="en-US" sz="1600" dirty="0" err="1"/>
              <a:t>bunkrar</a:t>
            </a:r>
            <a:endParaRPr lang="en-US" sz="1600" dirty="0"/>
          </a:p>
          <a:p>
            <a:pPr lvl="2">
              <a:buSzPct val="125000"/>
            </a:pPr>
            <a:r>
              <a:rPr lang="en-US" sz="1600" dirty="0"/>
              <a:t>Green </a:t>
            </a:r>
            <a:r>
              <a:rPr lang="en-US" sz="1600" dirty="0" err="1"/>
              <a:t>på</a:t>
            </a:r>
            <a:r>
              <a:rPr lang="en-US" sz="1600" dirty="0"/>
              <a:t> det </a:t>
            </a:r>
            <a:r>
              <a:rPr lang="en-US" sz="1600" dirty="0" err="1"/>
              <a:t>hål</a:t>
            </a:r>
            <a:r>
              <a:rPr lang="en-US" sz="1600" dirty="0"/>
              <a:t> </a:t>
            </a:r>
            <a:r>
              <a:rPr lang="en-US" sz="1600" dirty="0" err="1"/>
              <a:t>spelaren</a:t>
            </a:r>
            <a:r>
              <a:rPr lang="en-US" sz="1600" dirty="0"/>
              <a:t> </a:t>
            </a:r>
            <a:r>
              <a:rPr lang="en-US" sz="1600" dirty="0" err="1"/>
              <a:t>spelar</a:t>
            </a:r>
            <a:r>
              <a:rPr lang="en-US" sz="1600" dirty="0"/>
              <a:t> </a:t>
            </a:r>
            <a:r>
              <a:rPr lang="en-US" sz="1600" dirty="0" err="1"/>
              <a:t>från</a:t>
            </a:r>
            <a:endParaRPr lang="en-US" sz="1600" dirty="0"/>
          </a:p>
          <a:p>
            <a:pPr lvl="1">
              <a:buSzPct val="125000"/>
            </a:pPr>
            <a:r>
              <a:rPr lang="en-US" sz="2000" dirty="0" err="1"/>
              <a:t>Får</a:t>
            </a:r>
            <a:r>
              <a:rPr lang="en-US" sz="2000" dirty="0"/>
              <a:t> </a:t>
            </a:r>
            <a:r>
              <a:rPr lang="en-US" sz="2000" dirty="0" err="1"/>
              <a:t>inte</a:t>
            </a:r>
            <a:r>
              <a:rPr lang="en-US" sz="2000" dirty="0"/>
              <a:t> </a:t>
            </a:r>
            <a:r>
              <a:rPr lang="en-US" sz="2000" dirty="0" err="1"/>
              <a:t>vara</a:t>
            </a:r>
            <a:r>
              <a:rPr lang="en-US" sz="2000" dirty="0"/>
              <a:t> </a:t>
            </a:r>
            <a:r>
              <a:rPr lang="en-US" sz="2000" dirty="0" err="1"/>
              <a:t>närmare</a:t>
            </a:r>
            <a:r>
              <a:rPr lang="en-US" sz="2000" dirty="0"/>
              <a:t> </a:t>
            </a:r>
            <a:r>
              <a:rPr lang="en-US" sz="2000" dirty="0" err="1"/>
              <a:t>hål</a:t>
            </a:r>
            <a:endParaRPr lang="en-US" sz="2000" dirty="0"/>
          </a:p>
          <a:p>
            <a:pPr lvl="1">
              <a:buSzPct val="125000"/>
            </a:pPr>
            <a:endParaRPr lang="en-US" sz="2000" dirty="0"/>
          </a:p>
          <a:p>
            <a:pPr>
              <a:buSzPct val="125000"/>
            </a:pPr>
            <a:r>
              <a:rPr lang="en-US" sz="2000" b="1" dirty="0" err="1"/>
              <a:t>Fullständig</a:t>
            </a:r>
            <a:r>
              <a:rPr lang="en-US" sz="2000" b="1" dirty="0"/>
              <a:t> </a:t>
            </a:r>
            <a:r>
              <a:rPr lang="en-US" sz="2000" b="1" dirty="0" err="1"/>
              <a:t>lättnad</a:t>
            </a:r>
            <a:r>
              <a:rPr lang="en-US" sz="2000" b="1" dirty="0"/>
              <a:t> </a:t>
            </a:r>
            <a:r>
              <a:rPr lang="en-US" sz="2000" b="1" dirty="0" err="1"/>
              <a:t>från</a:t>
            </a:r>
            <a:r>
              <a:rPr lang="en-US" sz="2000" b="1" dirty="0"/>
              <a:t> all </a:t>
            </a:r>
            <a:r>
              <a:rPr lang="en-US" sz="2000" b="1" dirty="0" err="1"/>
              <a:t>störande</a:t>
            </a:r>
            <a:r>
              <a:rPr lang="en-US" sz="2000" b="1" dirty="0"/>
              <a:t> </a:t>
            </a:r>
            <a:r>
              <a:rPr lang="en-US" sz="2000" b="1" dirty="0" err="1"/>
              <a:t>inverkan</a:t>
            </a:r>
            <a:r>
              <a:rPr lang="en-US" sz="2000" b="1" dirty="0"/>
              <a:t> </a:t>
            </a:r>
            <a:r>
              <a:rPr lang="en-US" sz="2000" b="1" dirty="0" err="1"/>
              <a:t>måste</a:t>
            </a:r>
            <a:r>
              <a:rPr lang="en-US" sz="2000" b="1" dirty="0"/>
              <a:t> </a:t>
            </a:r>
            <a:r>
              <a:rPr lang="en-US" sz="2000" b="1" dirty="0" err="1"/>
              <a:t>uppnås</a:t>
            </a:r>
            <a:endParaRPr lang="en-US" sz="2000" b="1" dirty="0"/>
          </a:p>
          <a:p>
            <a:pPr>
              <a:buSzPct val="125000"/>
            </a:pPr>
            <a:endParaRPr lang="en-US" sz="2000" dirty="0"/>
          </a:p>
          <a:p>
            <a:pPr>
              <a:buSzPct val="125000"/>
            </a:pPr>
            <a:r>
              <a:rPr lang="en-US" sz="2000" i="1" dirty="0" err="1"/>
              <a:t>Lättnadsområde</a:t>
            </a:r>
            <a:r>
              <a:rPr lang="en-US" sz="2000" i="1" dirty="0"/>
              <a:t>: </a:t>
            </a:r>
            <a:r>
              <a:rPr lang="en-US" sz="2000" dirty="0"/>
              <a:t>En </a:t>
            </a:r>
            <a:r>
              <a:rPr lang="en-US" sz="2000" dirty="0" err="1"/>
              <a:t>klubblängd</a:t>
            </a:r>
            <a:r>
              <a:rPr lang="en-US" sz="2000" dirty="0"/>
              <a:t> </a:t>
            </a:r>
            <a:r>
              <a:rPr lang="en-US" sz="2000" dirty="0" err="1"/>
              <a:t>från</a:t>
            </a:r>
            <a:r>
              <a:rPr lang="en-US" sz="2000" dirty="0"/>
              <a:t> </a:t>
            </a:r>
            <a:r>
              <a:rPr lang="en-US" sz="2000" dirty="0" err="1"/>
              <a:t>referenspunkten</a:t>
            </a:r>
            <a:endParaRPr lang="en-US" sz="2000" dirty="0"/>
          </a:p>
        </p:txBody>
      </p:sp>
      <p:sp>
        <p:nvSpPr>
          <p:cNvPr id="6146" name="Rectangle 4"/>
          <p:cNvSpPr txBox="1">
            <a:spLocks noGrp="1" noChangeArrowheads="1"/>
          </p:cNvSpPr>
          <p:nvPr/>
        </p:nvSpPr>
        <p:spPr bwMode="auto">
          <a:xfrm>
            <a:off x="1981200" y="6453189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04687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A33067-B12F-194C-7141-47F776B28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Platshållare för bildnummer 5">
            <a:extLst>
              <a:ext uri="{FF2B5EF4-FFF2-40B4-BE49-F238E27FC236}">
                <a16:creationId xmlns:a16="http://schemas.microsoft.com/office/drawing/2014/main" id="{423A7DBE-D924-108E-CEBD-622CDC259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C19606-73EC-4C69-B0B3-AAE00B053C4B}" type="slidenum">
              <a:rPr lang="sv-SE" sz="1200"/>
              <a:pPr/>
              <a:t>4</a:t>
            </a:fld>
            <a:endParaRPr lang="sv-SE" sz="1200"/>
          </a:p>
        </p:txBody>
      </p:sp>
      <p:sp>
        <p:nvSpPr>
          <p:cNvPr id="6146" name="Rectangle 4">
            <a:extLst>
              <a:ext uri="{FF2B5EF4-FFF2-40B4-BE49-F238E27FC236}">
                <a16:creationId xmlns:a16="http://schemas.microsoft.com/office/drawing/2014/main" id="{49AC365B-E29C-E36B-38E5-5FFBF504C08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1981200" y="6453189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 sz="11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A659D72-B929-D1DA-1750-D0D9E0533D2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sv-SE" dirty="0"/>
              <a:t>Veterankommittén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DE529824-28AF-32B8-7E6B-CF1E884C276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271464" y="1125539"/>
            <a:ext cx="4114800" cy="52800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SzPct val="125000"/>
              <a:buFontTx/>
              <a:buBlip>
                <a:blip r:embed="rId3"/>
              </a:buBlip>
            </a:pPr>
            <a:endParaRPr lang="sv-SE" sz="2400" dirty="0">
              <a:solidFill>
                <a:srgbClr val="1C1C1C"/>
              </a:solidFill>
            </a:endParaRPr>
          </a:p>
          <a:p>
            <a:pPr marL="457200" lvl="1" indent="0" eaLnBrk="1" hangingPunct="1">
              <a:lnSpc>
                <a:spcPct val="80000"/>
              </a:lnSpc>
              <a:buSzPct val="125000"/>
              <a:buNone/>
            </a:pPr>
            <a:endParaRPr lang="sv-SE" sz="2400" dirty="0">
              <a:solidFill>
                <a:srgbClr val="1C1C1C"/>
              </a:solidFill>
            </a:endParaRPr>
          </a:p>
          <a:p>
            <a:pPr eaLnBrk="1" hangingPunct="1">
              <a:lnSpc>
                <a:spcPct val="80000"/>
              </a:lnSpc>
              <a:buSzPct val="125000"/>
              <a:buBlip>
                <a:blip r:embed="rId3"/>
              </a:buBlip>
            </a:pPr>
            <a:r>
              <a:rPr lang="sv-SE" sz="2400" dirty="0">
                <a:solidFill>
                  <a:srgbClr val="1C1C1C"/>
                </a:solidFill>
              </a:rPr>
              <a:t>Lars Jonsson</a:t>
            </a:r>
          </a:p>
          <a:p>
            <a:pPr eaLnBrk="1" hangingPunct="1">
              <a:lnSpc>
                <a:spcPct val="80000"/>
              </a:lnSpc>
              <a:buSzPct val="125000"/>
              <a:buBlip>
                <a:blip r:embed="rId3"/>
              </a:buBlip>
            </a:pPr>
            <a:r>
              <a:rPr lang="sv-SE" sz="2400" dirty="0">
                <a:solidFill>
                  <a:srgbClr val="1C1C1C"/>
                </a:solidFill>
              </a:rPr>
              <a:t>Inger Bohlin</a:t>
            </a:r>
          </a:p>
          <a:p>
            <a:pPr eaLnBrk="1" hangingPunct="1">
              <a:lnSpc>
                <a:spcPct val="80000"/>
              </a:lnSpc>
              <a:buSzPct val="125000"/>
              <a:buBlip>
                <a:blip r:embed="rId3"/>
              </a:buBlip>
            </a:pPr>
            <a:r>
              <a:rPr lang="sv-SE" sz="2400" dirty="0">
                <a:solidFill>
                  <a:srgbClr val="1C1C1C"/>
                </a:solidFill>
              </a:rPr>
              <a:t>Kerstin Hultkrantz</a:t>
            </a:r>
          </a:p>
          <a:p>
            <a:pPr eaLnBrk="1" hangingPunct="1">
              <a:lnSpc>
                <a:spcPct val="80000"/>
              </a:lnSpc>
              <a:buSzPct val="125000"/>
              <a:buBlip>
                <a:blip r:embed="rId3"/>
              </a:buBlip>
            </a:pPr>
            <a:r>
              <a:rPr lang="sv-SE" sz="2400" dirty="0">
                <a:solidFill>
                  <a:srgbClr val="1C1C1C"/>
                </a:solidFill>
              </a:rPr>
              <a:t>Bo Svensson</a:t>
            </a:r>
          </a:p>
          <a:p>
            <a:pPr eaLnBrk="1" hangingPunct="1">
              <a:lnSpc>
                <a:spcPct val="80000"/>
              </a:lnSpc>
              <a:buSzPct val="125000"/>
              <a:buBlip>
                <a:blip r:embed="rId3"/>
              </a:buBlip>
            </a:pPr>
            <a:r>
              <a:rPr lang="sv-SE" sz="2400" dirty="0">
                <a:solidFill>
                  <a:srgbClr val="1C1C1C"/>
                </a:solidFill>
              </a:rPr>
              <a:t>Eva Reinius</a:t>
            </a:r>
          </a:p>
          <a:p>
            <a:pPr eaLnBrk="1" hangingPunct="1">
              <a:lnSpc>
                <a:spcPct val="80000"/>
              </a:lnSpc>
              <a:buSzPct val="125000"/>
              <a:buBlip>
                <a:blip r:embed="rId3"/>
              </a:buBlip>
            </a:pPr>
            <a:r>
              <a:rPr lang="sv-SE" sz="2400" dirty="0">
                <a:solidFill>
                  <a:srgbClr val="1C1C1C"/>
                </a:solidFill>
              </a:rPr>
              <a:t>Hans Liström</a:t>
            </a:r>
          </a:p>
          <a:p>
            <a:pPr eaLnBrk="1" hangingPunct="1">
              <a:lnSpc>
                <a:spcPct val="80000"/>
              </a:lnSpc>
              <a:buSzPct val="125000"/>
              <a:buBlip>
                <a:blip r:embed="rId3"/>
              </a:buBlip>
            </a:pPr>
            <a:r>
              <a:rPr lang="sv-SE" sz="2400" dirty="0">
                <a:solidFill>
                  <a:srgbClr val="1C1C1C"/>
                </a:solidFill>
              </a:rPr>
              <a:t>Marie </a:t>
            </a:r>
            <a:r>
              <a:rPr lang="sv-SE" sz="2400" dirty="0" err="1">
                <a:solidFill>
                  <a:srgbClr val="1C1C1C"/>
                </a:solidFill>
              </a:rPr>
              <a:t>Valund</a:t>
            </a:r>
            <a:r>
              <a:rPr lang="sv-SE" sz="2400" dirty="0">
                <a:solidFill>
                  <a:srgbClr val="1C1C1C"/>
                </a:solidFill>
              </a:rPr>
              <a:t> Bäckman</a:t>
            </a:r>
          </a:p>
          <a:p>
            <a:pPr marL="0" indent="0" eaLnBrk="1" hangingPunct="1">
              <a:lnSpc>
                <a:spcPct val="80000"/>
              </a:lnSpc>
              <a:buSzPct val="125000"/>
              <a:buNone/>
            </a:pPr>
            <a:endParaRPr lang="sv-SE" sz="2400" dirty="0">
              <a:solidFill>
                <a:srgbClr val="1C1C1C"/>
              </a:solidFill>
            </a:endParaRPr>
          </a:p>
          <a:p>
            <a:pPr marL="0" indent="0" eaLnBrk="1" hangingPunct="1">
              <a:lnSpc>
                <a:spcPct val="80000"/>
              </a:lnSpc>
              <a:buSzPct val="125000"/>
              <a:buNone/>
            </a:pPr>
            <a:endParaRPr lang="sv-SE" sz="18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956501-3B96-15C3-7FDA-9A03128F5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6932" y="1700808"/>
            <a:ext cx="4114800" cy="2644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7200" lvl="1" indent="0" eaLnBrk="1" hangingPunct="1">
              <a:lnSpc>
                <a:spcPct val="80000"/>
              </a:lnSpc>
              <a:buSzPct val="125000"/>
              <a:buFontTx/>
              <a:buNone/>
            </a:pPr>
            <a:r>
              <a:rPr lang="sv-SE" sz="2400" b="1" kern="0" dirty="0">
                <a:solidFill>
                  <a:srgbClr val="1C1C1C"/>
                </a:solidFill>
              </a:rPr>
              <a:t>Valberedare</a:t>
            </a:r>
          </a:p>
          <a:p>
            <a:pPr marL="0" indent="0" eaLnBrk="1" hangingPunct="1">
              <a:lnSpc>
                <a:spcPct val="80000"/>
              </a:lnSpc>
              <a:buSzPct val="125000"/>
              <a:buFontTx/>
              <a:buNone/>
            </a:pPr>
            <a:endParaRPr lang="sv-SE" sz="2400" kern="0" dirty="0">
              <a:solidFill>
                <a:srgbClr val="1C1C1C"/>
              </a:solidFill>
            </a:endParaRPr>
          </a:p>
          <a:p>
            <a:pPr eaLnBrk="1" hangingPunct="1">
              <a:lnSpc>
                <a:spcPct val="80000"/>
              </a:lnSpc>
              <a:buSzPct val="125000"/>
              <a:buFont typeface="Wingdings" panose="05000000000000000000" pitchFamily="2" charset="2"/>
              <a:buChar char="Ø"/>
            </a:pPr>
            <a:r>
              <a:rPr lang="sv-SE" sz="2000" dirty="0">
                <a:solidFill>
                  <a:srgbClr val="1C1C1C"/>
                </a:solidFill>
              </a:rPr>
              <a:t>Eva Folkesson</a:t>
            </a:r>
          </a:p>
          <a:p>
            <a:pPr eaLnBrk="1" hangingPunct="1">
              <a:lnSpc>
                <a:spcPct val="80000"/>
              </a:lnSpc>
              <a:buSzPct val="125000"/>
              <a:buFont typeface="Wingdings" panose="05000000000000000000" pitchFamily="2" charset="2"/>
              <a:buChar char="Ø"/>
            </a:pPr>
            <a:r>
              <a:rPr lang="sv-SE" sz="2000" dirty="0">
                <a:solidFill>
                  <a:srgbClr val="1C1C1C"/>
                </a:solidFill>
              </a:rPr>
              <a:t>Bosse Carlsson</a:t>
            </a:r>
          </a:p>
          <a:p>
            <a:pPr marL="0" indent="0" eaLnBrk="1" hangingPunct="1">
              <a:lnSpc>
                <a:spcPct val="80000"/>
              </a:lnSpc>
              <a:buSzPct val="125000"/>
              <a:buFontTx/>
              <a:buNone/>
            </a:pPr>
            <a:endParaRPr lang="sv-SE" sz="18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53587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  <p:bldP spid="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C19606-73EC-4C69-B0B3-AAE00B053C4B}" type="slidenum"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10972800" cy="922337"/>
          </a:xfrm>
        </p:spPr>
        <p:txBody>
          <a:bodyPr/>
          <a:lstStyle/>
          <a:p>
            <a:pPr eaLnBrk="1" hangingPunct="1"/>
            <a:r>
              <a:rPr lang="sv-SE" dirty="0"/>
              <a:t>Regel 16 – exempel</a:t>
            </a:r>
          </a:p>
        </p:txBody>
      </p:sp>
      <p:sp>
        <p:nvSpPr>
          <p:cNvPr id="6146" name="Rectangle 4"/>
          <p:cNvSpPr txBox="1">
            <a:spLocks noGrp="1" noChangeArrowheads="1"/>
          </p:cNvSpPr>
          <p:nvPr/>
        </p:nvSpPr>
        <p:spPr bwMode="auto">
          <a:xfrm>
            <a:off x="1981200" y="6453189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4" name="Rak pilkoppling 3">
            <a:extLst>
              <a:ext uri="{FF2B5EF4-FFF2-40B4-BE49-F238E27FC236}">
                <a16:creationId xmlns:a16="http://schemas.microsoft.com/office/drawing/2014/main" id="{85481260-36D6-9D37-74F5-3B1763B5E604}"/>
              </a:ext>
            </a:extLst>
          </p:cNvPr>
          <p:cNvCxnSpPr/>
          <p:nvPr/>
        </p:nvCxnSpPr>
        <p:spPr>
          <a:xfrm flipV="1">
            <a:off x="2495600" y="1700808"/>
            <a:ext cx="0" cy="25922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ruta 4">
            <a:extLst>
              <a:ext uri="{FF2B5EF4-FFF2-40B4-BE49-F238E27FC236}">
                <a16:creationId xmlns:a16="http://schemas.microsoft.com/office/drawing/2014/main" id="{73365A72-69D5-3CDB-BF82-6D9DD65F1C9C}"/>
              </a:ext>
            </a:extLst>
          </p:cNvPr>
          <p:cNvSpPr txBox="1"/>
          <p:nvPr/>
        </p:nvSpPr>
        <p:spPr>
          <a:xfrm rot="16200000">
            <a:off x="1663293" y="2565521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Spelriktning</a:t>
            </a:r>
          </a:p>
        </p:txBody>
      </p:sp>
      <p:sp>
        <p:nvSpPr>
          <p:cNvPr id="6" name="Frihandsfigur: Form 5">
            <a:extLst>
              <a:ext uri="{FF2B5EF4-FFF2-40B4-BE49-F238E27FC236}">
                <a16:creationId xmlns:a16="http://schemas.microsoft.com/office/drawing/2014/main" id="{DD696F93-0A5E-27EC-4F8D-FE2F1791499C}"/>
              </a:ext>
            </a:extLst>
          </p:cNvPr>
          <p:cNvSpPr/>
          <p:nvPr/>
        </p:nvSpPr>
        <p:spPr>
          <a:xfrm>
            <a:off x="4294822" y="2204864"/>
            <a:ext cx="2161218" cy="4032448"/>
          </a:xfrm>
          <a:custGeom>
            <a:avLst/>
            <a:gdLst>
              <a:gd name="connsiteX0" fmla="*/ 272375 w 2161218"/>
              <a:gd name="connsiteY0" fmla="*/ 1867710 h 2169268"/>
              <a:gd name="connsiteX1" fmla="*/ 223737 w 2161218"/>
              <a:gd name="connsiteY1" fmla="*/ 1848255 h 2169268"/>
              <a:gd name="connsiteX2" fmla="*/ 48639 w 2161218"/>
              <a:gd name="connsiteY2" fmla="*/ 1595336 h 2169268"/>
              <a:gd name="connsiteX3" fmla="*/ 29183 w 2161218"/>
              <a:gd name="connsiteY3" fmla="*/ 1546698 h 2169268"/>
              <a:gd name="connsiteX4" fmla="*/ 0 w 2161218"/>
              <a:gd name="connsiteY4" fmla="*/ 1420238 h 2169268"/>
              <a:gd name="connsiteX5" fmla="*/ 19456 w 2161218"/>
              <a:gd name="connsiteY5" fmla="*/ 1264595 h 2169268"/>
              <a:gd name="connsiteX6" fmla="*/ 87549 w 2161218"/>
              <a:gd name="connsiteY6" fmla="*/ 1177047 h 2169268"/>
              <a:gd name="connsiteX7" fmla="*/ 116732 w 2161218"/>
              <a:gd name="connsiteY7" fmla="*/ 1138136 h 2169268"/>
              <a:gd name="connsiteX8" fmla="*/ 155643 w 2161218"/>
              <a:gd name="connsiteY8" fmla="*/ 1099225 h 2169268"/>
              <a:gd name="connsiteX9" fmla="*/ 204281 w 2161218"/>
              <a:gd name="connsiteY9" fmla="*/ 943583 h 2169268"/>
              <a:gd name="connsiteX10" fmla="*/ 233464 w 2161218"/>
              <a:gd name="connsiteY10" fmla="*/ 865761 h 2169268"/>
              <a:gd name="connsiteX11" fmla="*/ 252919 w 2161218"/>
              <a:gd name="connsiteY11" fmla="*/ 739302 h 2169268"/>
              <a:gd name="connsiteX12" fmla="*/ 262647 w 2161218"/>
              <a:gd name="connsiteY12" fmla="*/ 671208 h 2169268"/>
              <a:gd name="connsiteX13" fmla="*/ 282102 w 2161218"/>
              <a:gd name="connsiteY13" fmla="*/ 612842 h 2169268"/>
              <a:gd name="connsiteX14" fmla="*/ 291830 w 2161218"/>
              <a:gd name="connsiteY14" fmla="*/ 544749 h 2169268"/>
              <a:gd name="connsiteX15" fmla="*/ 311285 w 2161218"/>
              <a:gd name="connsiteY15" fmla="*/ 486383 h 2169268"/>
              <a:gd name="connsiteX16" fmla="*/ 321013 w 2161218"/>
              <a:gd name="connsiteY16" fmla="*/ 428017 h 2169268"/>
              <a:gd name="connsiteX17" fmla="*/ 330741 w 2161218"/>
              <a:gd name="connsiteY17" fmla="*/ 379378 h 2169268"/>
              <a:gd name="connsiteX18" fmla="*/ 340468 w 2161218"/>
              <a:gd name="connsiteY18" fmla="*/ 301557 h 2169268"/>
              <a:gd name="connsiteX19" fmla="*/ 389107 w 2161218"/>
              <a:gd name="connsiteY19" fmla="*/ 77821 h 2169268"/>
              <a:gd name="connsiteX20" fmla="*/ 437745 w 2161218"/>
              <a:gd name="connsiteY20" fmla="*/ 19455 h 2169268"/>
              <a:gd name="connsiteX21" fmla="*/ 525294 w 2161218"/>
              <a:gd name="connsiteY21" fmla="*/ 0 h 2169268"/>
              <a:gd name="connsiteX22" fmla="*/ 904673 w 2161218"/>
              <a:gd name="connsiteY22" fmla="*/ 9727 h 2169268"/>
              <a:gd name="connsiteX23" fmla="*/ 943583 w 2161218"/>
              <a:gd name="connsiteY23" fmla="*/ 29183 h 2169268"/>
              <a:gd name="connsiteX24" fmla="*/ 1089498 w 2161218"/>
              <a:gd name="connsiteY24" fmla="*/ 48638 h 2169268"/>
              <a:gd name="connsiteX25" fmla="*/ 1147864 w 2161218"/>
              <a:gd name="connsiteY25" fmla="*/ 58366 h 2169268"/>
              <a:gd name="connsiteX26" fmla="*/ 1225685 w 2161218"/>
              <a:gd name="connsiteY26" fmla="*/ 68093 h 2169268"/>
              <a:gd name="connsiteX27" fmla="*/ 1274324 w 2161218"/>
              <a:gd name="connsiteY27" fmla="*/ 77821 h 2169268"/>
              <a:gd name="connsiteX28" fmla="*/ 1974715 w 2161218"/>
              <a:gd name="connsiteY28" fmla="*/ 107004 h 2169268"/>
              <a:gd name="connsiteX29" fmla="*/ 2052537 w 2161218"/>
              <a:gd name="connsiteY29" fmla="*/ 145915 h 2169268"/>
              <a:gd name="connsiteX30" fmla="*/ 2091447 w 2161218"/>
              <a:gd name="connsiteY30" fmla="*/ 165370 h 2169268"/>
              <a:gd name="connsiteX31" fmla="*/ 2101175 w 2161218"/>
              <a:gd name="connsiteY31" fmla="*/ 194553 h 2169268"/>
              <a:gd name="connsiteX32" fmla="*/ 2120630 w 2161218"/>
              <a:gd name="connsiteY32" fmla="*/ 243191 h 2169268"/>
              <a:gd name="connsiteX33" fmla="*/ 2149813 w 2161218"/>
              <a:gd name="connsiteY33" fmla="*/ 311285 h 2169268"/>
              <a:gd name="connsiteX34" fmla="*/ 2149813 w 2161218"/>
              <a:gd name="connsiteY34" fmla="*/ 457200 h 2169268"/>
              <a:gd name="connsiteX35" fmla="*/ 2130358 w 2161218"/>
              <a:gd name="connsiteY35" fmla="*/ 505838 h 2169268"/>
              <a:gd name="connsiteX36" fmla="*/ 2081719 w 2161218"/>
              <a:gd name="connsiteY36" fmla="*/ 593387 h 2169268"/>
              <a:gd name="connsiteX37" fmla="*/ 2033081 w 2161218"/>
              <a:gd name="connsiteY37" fmla="*/ 671208 h 2169268"/>
              <a:gd name="connsiteX38" fmla="*/ 1974715 w 2161218"/>
              <a:gd name="connsiteY38" fmla="*/ 739302 h 2169268"/>
              <a:gd name="connsiteX39" fmla="*/ 1955260 w 2161218"/>
              <a:gd name="connsiteY39" fmla="*/ 778212 h 2169268"/>
              <a:gd name="connsiteX40" fmla="*/ 1926077 w 2161218"/>
              <a:gd name="connsiteY40" fmla="*/ 807395 h 2169268"/>
              <a:gd name="connsiteX41" fmla="*/ 1896894 w 2161218"/>
              <a:gd name="connsiteY41" fmla="*/ 846306 h 2169268"/>
              <a:gd name="connsiteX42" fmla="*/ 1887166 w 2161218"/>
              <a:gd name="connsiteY42" fmla="*/ 875489 h 2169268"/>
              <a:gd name="connsiteX43" fmla="*/ 1877439 w 2161218"/>
              <a:gd name="connsiteY43" fmla="*/ 1147864 h 2169268"/>
              <a:gd name="connsiteX44" fmla="*/ 1916349 w 2161218"/>
              <a:gd name="connsiteY44" fmla="*/ 1186774 h 2169268"/>
              <a:gd name="connsiteX45" fmla="*/ 1964988 w 2161218"/>
              <a:gd name="connsiteY45" fmla="*/ 1254868 h 2169268"/>
              <a:gd name="connsiteX46" fmla="*/ 2071992 w 2161218"/>
              <a:gd name="connsiteY46" fmla="*/ 1352144 h 2169268"/>
              <a:gd name="connsiteX47" fmla="*/ 2120630 w 2161218"/>
              <a:gd name="connsiteY47" fmla="*/ 1459149 h 2169268"/>
              <a:gd name="connsiteX48" fmla="*/ 2149813 w 2161218"/>
              <a:gd name="connsiteY48" fmla="*/ 1527242 h 2169268"/>
              <a:gd name="connsiteX49" fmla="*/ 2110902 w 2161218"/>
              <a:gd name="connsiteY49" fmla="*/ 1780161 h 2169268"/>
              <a:gd name="connsiteX50" fmla="*/ 2013626 w 2161218"/>
              <a:gd name="connsiteY50" fmla="*/ 1906621 h 2169268"/>
              <a:gd name="connsiteX51" fmla="*/ 1984443 w 2161218"/>
              <a:gd name="connsiteY51" fmla="*/ 1964987 h 2169268"/>
              <a:gd name="connsiteX52" fmla="*/ 1935805 w 2161218"/>
              <a:gd name="connsiteY52" fmla="*/ 1984442 h 2169268"/>
              <a:gd name="connsiteX53" fmla="*/ 1712068 w 2161218"/>
              <a:gd name="connsiteY53" fmla="*/ 2140085 h 2169268"/>
              <a:gd name="connsiteX54" fmla="*/ 1517515 w 2161218"/>
              <a:gd name="connsiteY54" fmla="*/ 2169268 h 2169268"/>
              <a:gd name="connsiteX55" fmla="*/ 1070043 w 2161218"/>
              <a:gd name="connsiteY55" fmla="*/ 2130357 h 2169268"/>
              <a:gd name="connsiteX56" fmla="*/ 1011677 w 2161218"/>
              <a:gd name="connsiteY56" fmla="*/ 2081719 h 2169268"/>
              <a:gd name="connsiteX57" fmla="*/ 875490 w 2161218"/>
              <a:gd name="connsiteY57" fmla="*/ 1994170 h 2169268"/>
              <a:gd name="connsiteX58" fmla="*/ 719847 w 2161218"/>
              <a:gd name="connsiteY58" fmla="*/ 1955259 h 2169268"/>
              <a:gd name="connsiteX59" fmla="*/ 603115 w 2161218"/>
              <a:gd name="connsiteY59" fmla="*/ 1916349 h 2169268"/>
              <a:gd name="connsiteX60" fmla="*/ 340468 w 2161218"/>
              <a:gd name="connsiteY60" fmla="*/ 1896893 h 2169268"/>
              <a:gd name="connsiteX61" fmla="*/ 272375 w 2161218"/>
              <a:gd name="connsiteY61" fmla="*/ 1867710 h 2169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161218" h="2169268">
                <a:moveTo>
                  <a:pt x="272375" y="1867710"/>
                </a:moveTo>
                <a:cubicBezTo>
                  <a:pt x="252920" y="1859604"/>
                  <a:pt x="235764" y="1860915"/>
                  <a:pt x="223737" y="1848255"/>
                </a:cubicBezTo>
                <a:cubicBezTo>
                  <a:pt x="157926" y="1778980"/>
                  <a:pt x="86029" y="1688807"/>
                  <a:pt x="48639" y="1595336"/>
                </a:cubicBezTo>
                <a:cubicBezTo>
                  <a:pt x="42154" y="1579123"/>
                  <a:pt x="34318" y="1563387"/>
                  <a:pt x="29183" y="1546698"/>
                </a:cubicBezTo>
                <a:cubicBezTo>
                  <a:pt x="15777" y="1503129"/>
                  <a:pt x="8752" y="1463997"/>
                  <a:pt x="0" y="1420238"/>
                </a:cubicBezTo>
                <a:cubicBezTo>
                  <a:pt x="6485" y="1368357"/>
                  <a:pt x="9202" y="1315864"/>
                  <a:pt x="19456" y="1264595"/>
                </a:cubicBezTo>
                <a:cubicBezTo>
                  <a:pt x="27366" y="1225045"/>
                  <a:pt x="63125" y="1204525"/>
                  <a:pt x="87549" y="1177047"/>
                </a:cubicBezTo>
                <a:cubicBezTo>
                  <a:pt x="98320" y="1164929"/>
                  <a:pt x="106056" y="1150337"/>
                  <a:pt x="116732" y="1138136"/>
                </a:cubicBezTo>
                <a:cubicBezTo>
                  <a:pt x="128811" y="1124332"/>
                  <a:pt x="147440" y="1115631"/>
                  <a:pt x="155643" y="1099225"/>
                </a:cubicBezTo>
                <a:cubicBezTo>
                  <a:pt x="216679" y="977154"/>
                  <a:pt x="106184" y="1205176"/>
                  <a:pt x="204281" y="943583"/>
                </a:cubicBezTo>
                <a:lnTo>
                  <a:pt x="233464" y="865761"/>
                </a:lnTo>
                <a:cubicBezTo>
                  <a:pt x="256986" y="677595"/>
                  <a:pt x="230639" y="872987"/>
                  <a:pt x="252919" y="739302"/>
                </a:cubicBezTo>
                <a:cubicBezTo>
                  <a:pt x="256688" y="716685"/>
                  <a:pt x="257491" y="693549"/>
                  <a:pt x="262647" y="671208"/>
                </a:cubicBezTo>
                <a:cubicBezTo>
                  <a:pt x="267258" y="651225"/>
                  <a:pt x="275617" y="632297"/>
                  <a:pt x="282102" y="612842"/>
                </a:cubicBezTo>
                <a:cubicBezTo>
                  <a:pt x="285345" y="590144"/>
                  <a:pt x="286674" y="567090"/>
                  <a:pt x="291830" y="544749"/>
                </a:cubicBezTo>
                <a:cubicBezTo>
                  <a:pt x="296441" y="524766"/>
                  <a:pt x="306311" y="506278"/>
                  <a:pt x="311285" y="486383"/>
                </a:cubicBezTo>
                <a:cubicBezTo>
                  <a:pt x="316069" y="467248"/>
                  <a:pt x="317485" y="447423"/>
                  <a:pt x="321013" y="428017"/>
                </a:cubicBezTo>
                <a:cubicBezTo>
                  <a:pt x="323971" y="411750"/>
                  <a:pt x="328227" y="395720"/>
                  <a:pt x="330741" y="379378"/>
                </a:cubicBezTo>
                <a:cubicBezTo>
                  <a:pt x="334716" y="353540"/>
                  <a:pt x="337471" y="327527"/>
                  <a:pt x="340468" y="301557"/>
                </a:cubicBezTo>
                <a:cubicBezTo>
                  <a:pt x="355617" y="170267"/>
                  <a:pt x="331769" y="156661"/>
                  <a:pt x="389107" y="77821"/>
                </a:cubicBezTo>
                <a:cubicBezTo>
                  <a:pt x="404002" y="57340"/>
                  <a:pt x="415757" y="32020"/>
                  <a:pt x="437745" y="19455"/>
                </a:cubicBezTo>
                <a:cubicBezTo>
                  <a:pt x="463701" y="4623"/>
                  <a:pt x="496111" y="6485"/>
                  <a:pt x="525294" y="0"/>
                </a:cubicBezTo>
                <a:cubicBezTo>
                  <a:pt x="651754" y="3242"/>
                  <a:pt x="778479" y="923"/>
                  <a:pt x="904673" y="9727"/>
                </a:cubicBezTo>
                <a:cubicBezTo>
                  <a:pt x="919139" y="10736"/>
                  <a:pt x="929393" y="26196"/>
                  <a:pt x="943583" y="29183"/>
                </a:cubicBezTo>
                <a:cubicBezTo>
                  <a:pt x="991599" y="39292"/>
                  <a:pt x="1040922" y="41699"/>
                  <a:pt x="1089498" y="48638"/>
                </a:cubicBezTo>
                <a:cubicBezTo>
                  <a:pt x="1109023" y="51427"/>
                  <a:pt x="1128339" y="55577"/>
                  <a:pt x="1147864" y="58366"/>
                </a:cubicBezTo>
                <a:cubicBezTo>
                  <a:pt x="1173743" y="62063"/>
                  <a:pt x="1199847" y="64118"/>
                  <a:pt x="1225685" y="68093"/>
                </a:cubicBezTo>
                <a:cubicBezTo>
                  <a:pt x="1242027" y="70607"/>
                  <a:pt x="1257812" y="76963"/>
                  <a:pt x="1274324" y="77821"/>
                </a:cubicBezTo>
                <a:cubicBezTo>
                  <a:pt x="1507676" y="89943"/>
                  <a:pt x="1741251" y="97276"/>
                  <a:pt x="1974715" y="107004"/>
                </a:cubicBezTo>
                <a:lnTo>
                  <a:pt x="2052537" y="145915"/>
                </a:lnTo>
                <a:lnTo>
                  <a:pt x="2091447" y="165370"/>
                </a:lnTo>
                <a:cubicBezTo>
                  <a:pt x="2094690" y="175098"/>
                  <a:pt x="2097575" y="184952"/>
                  <a:pt x="2101175" y="194553"/>
                </a:cubicBezTo>
                <a:cubicBezTo>
                  <a:pt x="2107306" y="210903"/>
                  <a:pt x="2115108" y="226626"/>
                  <a:pt x="2120630" y="243191"/>
                </a:cubicBezTo>
                <a:cubicBezTo>
                  <a:pt x="2141569" y="306007"/>
                  <a:pt x="2115618" y="259992"/>
                  <a:pt x="2149813" y="311285"/>
                </a:cubicBezTo>
                <a:cubicBezTo>
                  <a:pt x="2163047" y="377453"/>
                  <a:pt x="2166873" y="371902"/>
                  <a:pt x="2149813" y="457200"/>
                </a:cubicBezTo>
                <a:cubicBezTo>
                  <a:pt x="2146389" y="474322"/>
                  <a:pt x="2136325" y="489428"/>
                  <a:pt x="2130358" y="505838"/>
                </a:cubicBezTo>
                <a:cubicBezTo>
                  <a:pt x="2103151" y="580655"/>
                  <a:pt x="2127684" y="547422"/>
                  <a:pt x="2081719" y="593387"/>
                </a:cubicBezTo>
                <a:cubicBezTo>
                  <a:pt x="2043718" y="669390"/>
                  <a:pt x="2083593" y="595440"/>
                  <a:pt x="2033081" y="671208"/>
                </a:cubicBezTo>
                <a:cubicBezTo>
                  <a:pt x="1990843" y="734566"/>
                  <a:pt x="2023983" y="706457"/>
                  <a:pt x="1974715" y="739302"/>
                </a:cubicBezTo>
                <a:cubicBezTo>
                  <a:pt x="1968230" y="752272"/>
                  <a:pt x="1963688" y="766412"/>
                  <a:pt x="1955260" y="778212"/>
                </a:cubicBezTo>
                <a:cubicBezTo>
                  <a:pt x="1947264" y="789407"/>
                  <a:pt x="1935030" y="796950"/>
                  <a:pt x="1926077" y="807395"/>
                </a:cubicBezTo>
                <a:cubicBezTo>
                  <a:pt x="1915526" y="819705"/>
                  <a:pt x="1906622" y="833336"/>
                  <a:pt x="1896894" y="846306"/>
                </a:cubicBezTo>
                <a:cubicBezTo>
                  <a:pt x="1893651" y="856034"/>
                  <a:pt x="1891205" y="866064"/>
                  <a:pt x="1887166" y="875489"/>
                </a:cubicBezTo>
                <a:cubicBezTo>
                  <a:pt x="1839621" y="986429"/>
                  <a:pt x="1830896" y="887221"/>
                  <a:pt x="1877439" y="1147864"/>
                </a:cubicBezTo>
                <a:cubicBezTo>
                  <a:pt x="1880663" y="1165921"/>
                  <a:pt x="1904734" y="1172578"/>
                  <a:pt x="1916349" y="1186774"/>
                </a:cubicBezTo>
                <a:cubicBezTo>
                  <a:pt x="1934012" y="1208363"/>
                  <a:pt x="1947131" y="1233439"/>
                  <a:pt x="1964988" y="1254868"/>
                </a:cubicBezTo>
                <a:cubicBezTo>
                  <a:pt x="1995237" y="1291167"/>
                  <a:pt x="2036103" y="1322237"/>
                  <a:pt x="2071992" y="1352144"/>
                </a:cubicBezTo>
                <a:cubicBezTo>
                  <a:pt x="2143281" y="1494723"/>
                  <a:pt x="2065564" y="1335248"/>
                  <a:pt x="2120630" y="1459149"/>
                </a:cubicBezTo>
                <a:cubicBezTo>
                  <a:pt x="2152687" y="1531278"/>
                  <a:pt x="2129831" y="1467297"/>
                  <a:pt x="2149813" y="1527242"/>
                </a:cubicBezTo>
                <a:cubicBezTo>
                  <a:pt x="2136843" y="1611548"/>
                  <a:pt x="2135828" y="1698586"/>
                  <a:pt x="2110902" y="1780161"/>
                </a:cubicBezTo>
                <a:cubicBezTo>
                  <a:pt x="2067569" y="1921977"/>
                  <a:pt x="2059449" y="1837887"/>
                  <a:pt x="2013626" y="1906621"/>
                </a:cubicBezTo>
                <a:cubicBezTo>
                  <a:pt x="2001560" y="1924720"/>
                  <a:pt x="1999824" y="1949606"/>
                  <a:pt x="1984443" y="1964987"/>
                </a:cubicBezTo>
                <a:cubicBezTo>
                  <a:pt x="1972096" y="1977334"/>
                  <a:pt x="1952018" y="1977957"/>
                  <a:pt x="1935805" y="1984442"/>
                </a:cubicBezTo>
                <a:cubicBezTo>
                  <a:pt x="1890976" y="2021120"/>
                  <a:pt x="1773753" y="2126377"/>
                  <a:pt x="1712068" y="2140085"/>
                </a:cubicBezTo>
                <a:cubicBezTo>
                  <a:pt x="1589557" y="2167309"/>
                  <a:pt x="1654291" y="2156833"/>
                  <a:pt x="1517515" y="2169268"/>
                </a:cubicBezTo>
                <a:cubicBezTo>
                  <a:pt x="1368358" y="2156298"/>
                  <a:pt x="1217570" y="2155891"/>
                  <a:pt x="1070043" y="2130357"/>
                </a:cubicBezTo>
                <a:cubicBezTo>
                  <a:pt x="1045089" y="2126038"/>
                  <a:pt x="1032424" y="2096242"/>
                  <a:pt x="1011677" y="2081719"/>
                </a:cubicBezTo>
                <a:cubicBezTo>
                  <a:pt x="967466" y="2050771"/>
                  <a:pt x="927845" y="2007259"/>
                  <a:pt x="875490" y="1994170"/>
                </a:cubicBezTo>
                <a:cubicBezTo>
                  <a:pt x="823609" y="1981200"/>
                  <a:pt x="770581" y="1972170"/>
                  <a:pt x="719847" y="1955259"/>
                </a:cubicBezTo>
                <a:cubicBezTo>
                  <a:pt x="680936" y="1942289"/>
                  <a:pt x="642634" y="1927326"/>
                  <a:pt x="603115" y="1916349"/>
                </a:cubicBezTo>
                <a:cubicBezTo>
                  <a:pt x="538141" y="1898301"/>
                  <a:pt x="354876" y="1897579"/>
                  <a:pt x="340468" y="1896893"/>
                </a:cubicBezTo>
                <a:cubicBezTo>
                  <a:pt x="306935" y="1885716"/>
                  <a:pt x="291830" y="1875816"/>
                  <a:pt x="272375" y="1867710"/>
                </a:cubicBez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Onormalt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markförhållande</a:t>
            </a:r>
          </a:p>
        </p:txBody>
      </p:sp>
    </p:spTree>
    <p:extLst>
      <p:ext uri="{BB962C8B-B14F-4D97-AF65-F5344CB8AC3E}">
        <p14:creationId xmlns:p14="http://schemas.microsoft.com/office/powerpoint/2010/main" val="4195608506"/>
      </p:ext>
    </p:extLst>
  </p:cSld>
  <p:clrMapOvr>
    <a:masterClrMapping/>
  </p:clrMapOvr>
  <p:transition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C19606-73EC-4C69-B0B3-AAE00B053C4B}" type="slidenum"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10972800" cy="922337"/>
          </a:xfrm>
        </p:spPr>
        <p:txBody>
          <a:bodyPr/>
          <a:lstStyle/>
          <a:p>
            <a:pPr eaLnBrk="1" hangingPunct="1"/>
            <a:r>
              <a:rPr lang="sv-SE" dirty="0"/>
              <a:t>Regel 16 – exempel</a:t>
            </a:r>
          </a:p>
        </p:txBody>
      </p:sp>
      <p:sp>
        <p:nvSpPr>
          <p:cNvPr id="6146" name="Rectangle 4"/>
          <p:cNvSpPr txBox="1">
            <a:spLocks noGrp="1" noChangeArrowheads="1"/>
          </p:cNvSpPr>
          <p:nvPr/>
        </p:nvSpPr>
        <p:spPr bwMode="auto">
          <a:xfrm>
            <a:off x="1981200" y="6453189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Frihandsfigur: Form 1">
            <a:extLst>
              <a:ext uri="{FF2B5EF4-FFF2-40B4-BE49-F238E27FC236}">
                <a16:creationId xmlns:a16="http://schemas.microsoft.com/office/drawing/2014/main" id="{8BF662DD-1F73-626B-2748-B70F3C5595EE}"/>
              </a:ext>
            </a:extLst>
          </p:cNvPr>
          <p:cNvSpPr/>
          <p:nvPr/>
        </p:nvSpPr>
        <p:spPr>
          <a:xfrm>
            <a:off x="4294822" y="2204864"/>
            <a:ext cx="2161218" cy="4032448"/>
          </a:xfrm>
          <a:custGeom>
            <a:avLst/>
            <a:gdLst>
              <a:gd name="connsiteX0" fmla="*/ 272375 w 2161218"/>
              <a:gd name="connsiteY0" fmla="*/ 1867710 h 2169268"/>
              <a:gd name="connsiteX1" fmla="*/ 223737 w 2161218"/>
              <a:gd name="connsiteY1" fmla="*/ 1848255 h 2169268"/>
              <a:gd name="connsiteX2" fmla="*/ 48639 w 2161218"/>
              <a:gd name="connsiteY2" fmla="*/ 1595336 h 2169268"/>
              <a:gd name="connsiteX3" fmla="*/ 29183 w 2161218"/>
              <a:gd name="connsiteY3" fmla="*/ 1546698 h 2169268"/>
              <a:gd name="connsiteX4" fmla="*/ 0 w 2161218"/>
              <a:gd name="connsiteY4" fmla="*/ 1420238 h 2169268"/>
              <a:gd name="connsiteX5" fmla="*/ 19456 w 2161218"/>
              <a:gd name="connsiteY5" fmla="*/ 1264595 h 2169268"/>
              <a:gd name="connsiteX6" fmla="*/ 87549 w 2161218"/>
              <a:gd name="connsiteY6" fmla="*/ 1177047 h 2169268"/>
              <a:gd name="connsiteX7" fmla="*/ 116732 w 2161218"/>
              <a:gd name="connsiteY7" fmla="*/ 1138136 h 2169268"/>
              <a:gd name="connsiteX8" fmla="*/ 155643 w 2161218"/>
              <a:gd name="connsiteY8" fmla="*/ 1099225 h 2169268"/>
              <a:gd name="connsiteX9" fmla="*/ 204281 w 2161218"/>
              <a:gd name="connsiteY9" fmla="*/ 943583 h 2169268"/>
              <a:gd name="connsiteX10" fmla="*/ 233464 w 2161218"/>
              <a:gd name="connsiteY10" fmla="*/ 865761 h 2169268"/>
              <a:gd name="connsiteX11" fmla="*/ 252919 w 2161218"/>
              <a:gd name="connsiteY11" fmla="*/ 739302 h 2169268"/>
              <a:gd name="connsiteX12" fmla="*/ 262647 w 2161218"/>
              <a:gd name="connsiteY12" fmla="*/ 671208 h 2169268"/>
              <a:gd name="connsiteX13" fmla="*/ 282102 w 2161218"/>
              <a:gd name="connsiteY13" fmla="*/ 612842 h 2169268"/>
              <a:gd name="connsiteX14" fmla="*/ 291830 w 2161218"/>
              <a:gd name="connsiteY14" fmla="*/ 544749 h 2169268"/>
              <a:gd name="connsiteX15" fmla="*/ 311285 w 2161218"/>
              <a:gd name="connsiteY15" fmla="*/ 486383 h 2169268"/>
              <a:gd name="connsiteX16" fmla="*/ 321013 w 2161218"/>
              <a:gd name="connsiteY16" fmla="*/ 428017 h 2169268"/>
              <a:gd name="connsiteX17" fmla="*/ 330741 w 2161218"/>
              <a:gd name="connsiteY17" fmla="*/ 379378 h 2169268"/>
              <a:gd name="connsiteX18" fmla="*/ 340468 w 2161218"/>
              <a:gd name="connsiteY18" fmla="*/ 301557 h 2169268"/>
              <a:gd name="connsiteX19" fmla="*/ 389107 w 2161218"/>
              <a:gd name="connsiteY19" fmla="*/ 77821 h 2169268"/>
              <a:gd name="connsiteX20" fmla="*/ 437745 w 2161218"/>
              <a:gd name="connsiteY20" fmla="*/ 19455 h 2169268"/>
              <a:gd name="connsiteX21" fmla="*/ 525294 w 2161218"/>
              <a:gd name="connsiteY21" fmla="*/ 0 h 2169268"/>
              <a:gd name="connsiteX22" fmla="*/ 904673 w 2161218"/>
              <a:gd name="connsiteY22" fmla="*/ 9727 h 2169268"/>
              <a:gd name="connsiteX23" fmla="*/ 943583 w 2161218"/>
              <a:gd name="connsiteY23" fmla="*/ 29183 h 2169268"/>
              <a:gd name="connsiteX24" fmla="*/ 1089498 w 2161218"/>
              <a:gd name="connsiteY24" fmla="*/ 48638 h 2169268"/>
              <a:gd name="connsiteX25" fmla="*/ 1147864 w 2161218"/>
              <a:gd name="connsiteY25" fmla="*/ 58366 h 2169268"/>
              <a:gd name="connsiteX26" fmla="*/ 1225685 w 2161218"/>
              <a:gd name="connsiteY26" fmla="*/ 68093 h 2169268"/>
              <a:gd name="connsiteX27" fmla="*/ 1274324 w 2161218"/>
              <a:gd name="connsiteY27" fmla="*/ 77821 h 2169268"/>
              <a:gd name="connsiteX28" fmla="*/ 1974715 w 2161218"/>
              <a:gd name="connsiteY28" fmla="*/ 107004 h 2169268"/>
              <a:gd name="connsiteX29" fmla="*/ 2052537 w 2161218"/>
              <a:gd name="connsiteY29" fmla="*/ 145915 h 2169268"/>
              <a:gd name="connsiteX30" fmla="*/ 2091447 w 2161218"/>
              <a:gd name="connsiteY30" fmla="*/ 165370 h 2169268"/>
              <a:gd name="connsiteX31" fmla="*/ 2101175 w 2161218"/>
              <a:gd name="connsiteY31" fmla="*/ 194553 h 2169268"/>
              <a:gd name="connsiteX32" fmla="*/ 2120630 w 2161218"/>
              <a:gd name="connsiteY32" fmla="*/ 243191 h 2169268"/>
              <a:gd name="connsiteX33" fmla="*/ 2149813 w 2161218"/>
              <a:gd name="connsiteY33" fmla="*/ 311285 h 2169268"/>
              <a:gd name="connsiteX34" fmla="*/ 2149813 w 2161218"/>
              <a:gd name="connsiteY34" fmla="*/ 457200 h 2169268"/>
              <a:gd name="connsiteX35" fmla="*/ 2130358 w 2161218"/>
              <a:gd name="connsiteY35" fmla="*/ 505838 h 2169268"/>
              <a:gd name="connsiteX36" fmla="*/ 2081719 w 2161218"/>
              <a:gd name="connsiteY36" fmla="*/ 593387 h 2169268"/>
              <a:gd name="connsiteX37" fmla="*/ 2033081 w 2161218"/>
              <a:gd name="connsiteY37" fmla="*/ 671208 h 2169268"/>
              <a:gd name="connsiteX38" fmla="*/ 1974715 w 2161218"/>
              <a:gd name="connsiteY38" fmla="*/ 739302 h 2169268"/>
              <a:gd name="connsiteX39" fmla="*/ 1955260 w 2161218"/>
              <a:gd name="connsiteY39" fmla="*/ 778212 h 2169268"/>
              <a:gd name="connsiteX40" fmla="*/ 1926077 w 2161218"/>
              <a:gd name="connsiteY40" fmla="*/ 807395 h 2169268"/>
              <a:gd name="connsiteX41" fmla="*/ 1896894 w 2161218"/>
              <a:gd name="connsiteY41" fmla="*/ 846306 h 2169268"/>
              <a:gd name="connsiteX42" fmla="*/ 1887166 w 2161218"/>
              <a:gd name="connsiteY42" fmla="*/ 875489 h 2169268"/>
              <a:gd name="connsiteX43" fmla="*/ 1877439 w 2161218"/>
              <a:gd name="connsiteY43" fmla="*/ 1147864 h 2169268"/>
              <a:gd name="connsiteX44" fmla="*/ 1916349 w 2161218"/>
              <a:gd name="connsiteY44" fmla="*/ 1186774 h 2169268"/>
              <a:gd name="connsiteX45" fmla="*/ 1964988 w 2161218"/>
              <a:gd name="connsiteY45" fmla="*/ 1254868 h 2169268"/>
              <a:gd name="connsiteX46" fmla="*/ 2071992 w 2161218"/>
              <a:gd name="connsiteY46" fmla="*/ 1352144 h 2169268"/>
              <a:gd name="connsiteX47" fmla="*/ 2120630 w 2161218"/>
              <a:gd name="connsiteY47" fmla="*/ 1459149 h 2169268"/>
              <a:gd name="connsiteX48" fmla="*/ 2149813 w 2161218"/>
              <a:gd name="connsiteY48" fmla="*/ 1527242 h 2169268"/>
              <a:gd name="connsiteX49" fmla="*/ 2110902 w 2161218"/>
              <a:gd name="connsiteY49" fmla="*/ 1780161 h 2169268"/>
              <a:gd name="connsiteX50" fmla="*/ 2013626 w 2161218"/>
              <a:gd name="connsiteY50" fmla="*/ 1906621 h 2169268"/>
              <a:gd name="connsiteX51" fmla="*/ 1984443 w 2161218"/>
              <a:gd name="connsiteY51" fmla="*/ 1964987 h 2169268"/>
              <a:gd name="connsiteX52" fmla="*/ 1935805 w 2161218"/>
              <a:gd name="connsiteY52" fmla="*/ 1984442 h 2169268"/>
              <a:gd name="connsiteX53" fmla="*/ 1712068 w 2161218"/>
              <a:gd name="connsiteY53" fmla="*/ 2140085 h 2169268"/>
              <a:gd name="connsiteX54" fmla="*/ 1517515 w 2161218"/>
              <a:gd name="connsiteY54" fmla="*/ 2169268 h 2169268"/>
              <a:gd name="connsiteX55" fmla="*/ 1070043 w 2161218"/>
              <a:gd name="connsiteY55" fmla="*/ 2130357 h 2169268"/>
              <a:gd name="connsiteX56" fmla="*/ 1011677 w 2161218"/>
              <a:gd name="connsiteY56" fmla="*/ 2081719 h 2169268"/>
              <a:gd name="connsiteX57" fmla="*/ 875490 w 2161218"/>
              <a:gd name="connsiteY57" fmla="*/ 1994170 h 2169268"/>
              <a:gd name="connsiteX58" fmla="*/ 719847 w 2161218"/>
              <a:gd name="connsiteY58" fmla="*/ 1955259 h 2169268"/>
              <a:gd name="connsiteX59" fmla="*/ 603115 w 2161218"/>
              <a:gd name="connsiteY59" fmla="*/ 1916349 h 2169268"/>
              <a:gd name="connsiteX60" fmla="*/ 340468 w 2161218"/>
              <a:gd name="connsiteY60" fmla="*/ 1896893 h 2169268"/>
              <a:gd name="connsiteX61" fmla="*/ 272375 w 2161218"/>
              <a:gd name="connsiteY61" fmla="*/ 1867710 h 2169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161218" h="2169268">
                <a:moveTo>
                  <a:pt x="272375" y="1867710"/>
                </a:moveTo>
                <a:cubicBezTo>
                  <a:pt x="252920" y="1859604"/>
                  <a:pt x="235764" y="1860915"/>
                  <a:pt x="223737" y="1848255"/>
                </a:cubicBezTo>
                <a:cubicBezTo>
                  <a:pt x="157926" y="1778980"/>
                  <a:pt x="86029" y="1688807"/>
                  <a:pt x="48639" y="1595336"/>
                </a:cubicBezTo>
                <a:cubicBezTo>
                  <a:pt x="42154" y="1579123"/>
                  <a:pt x="34318" y="1563387"/>
                  <a:pt x="29183" y="1546698"/>
                </a:cubicBezTo>
                <a:cubicBezTo>
                  <a:pt x="15777" y="1503129"/>
                  <a:pt x="8752" y="1463997"/>
                  <a:pt x="0" y="1420238"/>
                </a:cubicBezTo>
                <a:cubicBezTo>
                  <a:pt x="6485" y="1368357"/>
                  <a:pt x="9202" y="1315864"/>
                  <a:pt x="19456" y="1264595"/>
                </a:cubicBezTo>
                <a:cubicBezTo>
                  <a:pt x="27366" y="1225045"/>
                  <a:pt x="63125" y="1204525"/>
                  <a:pt x="87549" y="1177047"/>
                </a:cubicBezTo>
                <a:cubicBezTo>
                  <a:pt x="98320" y="1164929"/>
                  <a:pt x="106056" y="1150337"/>
                  <a:pt x="116732" y="1138136"/>
                </a:cubicBezTo>
                <a:cubicBezTo>
                  <a:pt x="128811" y="1124332"/>
                  <a:pt x="147440" y="1115631"/>
                  <a:pt x="155643" y="1099225"/>
                </a:cubicBezTo>
                <a:cubicBezTo>
                  <a:pt x="216679" y="977154"/>
                  <a:pt x="106184" y="1205176"/>
                  <a:pt x="204281" y="943583"/>
                </a:cubicBezTo>
                <a:lnTo>
                  <a:pt x="233464" y="865761"/>
                </a:lnTo>
                <a:cubicBezTo>
                  <a:pt x="256986" y="677595"/>
                  <a:pt x="230639" y="872987"/>
                  <a:pt x="252919" y="739302"/>
                </a:cubicBezTo>
                <a:cubicBezTo>
                  <a:pt x="256688" y="716685"/>
                  <a:pt x="257491" y="693549"/>
                  <a:pt x="262647" y="671208"/>
                </a:cubicBezTo>
                <a:cubicBezTo>
                  <a:pt x="267258" y="651225"/>
                  <a:pt x="275617" y="632297"/>
                  <a:pt x="282102" y="612842"/>
                </a:cubicBezTo>
                <a:cubicBezTo>
                  <a:pt x="285345" y="590144"/>
                  <a:pt x="286674" y="567090"/>
                  <a:pt x="291830" y="544749"/>
                </a:cubicBezTo>
                <a:cubicBezTo>
                  <a:pt x="296441" y="524766"/>
                  <a:pt x="306311" y="506278"/>
                  <a:pt x="311285" y="486383"/>
                </a:cubicBezTo>
                <a:cubicBezTo>
                  <a:pt x="316069" y="467248"/>
                  <a:pt x="317485" y="447423"/>
                  <a:pt x="321013" y="428017"/>
                </a:cubicBezTo>
                <a:cubicBezTo>
                  <a:pt x="323971" y="411750"/>
                  <a:pt x="328227" y="395720"/>
                  <a:pt x="330741" y="379378"/>
                </a:cubicBezTo>
                <a:cubicBezTo>
                  <a:pt x="334716" y="353540"/>
                  <a:pt x="337471" y="327527"/>
                  <a:pt x="340468" y="301557"/>
                </a:cubicBezTo>
                <a:cubicBezTo>
                  <a:pt x="355617" y="170267"/>
                  <a:pt x="331769" y="156661"/>
                  <a:pt x="389107" y="77821"/>
                </a:cubicBezTo>
                <a:cubicBezTo>
                  <a:pt x="404002" y="57340"/>
                  <a:pt x="415757" y="32020"/>
                  <a:pt x="437745" y="19455"/>
                </a:cubicBezTo>
                <a:cubicBezTo>
                  <a:pt x="463701" y="4623"/>
                  <a:pt x="496111" y="6485"/>
                  <a:pt x="525294" y="0"/>
                </a:cubicBezTo>
                <a:cubicBezTo>
                  <a:pt x="651754" y="3242"/>
                  <a:pt x="778479" y="923"/>
                  <a:pt x="904673" y="9727"/>
                </a:cubicBezTo>
                <a:cubicBezTo>
                  <a:pt x="919139" y="10736"/>
                  <a:pt x="929393" y="26196"/>
                  <a:pt x="943583" y="29183"/>
                </a:cubicBezTo>
                <a:cubicBezTo>
                  <a:pt x="991599" y="39292"/>
                  <a:pt x="1040922" y="41699"/>
                  <a:pt x="1089498" y="48638"/>
                </a:cubicBezTo>
                <a:cubicBezTo>
                  <a:pt x="1109023" y="51427"/>
                  <a:pt x="1128339" y="55577"/>
                  <a:pt x="1147864" y="58366"/>
                </a:cubicBezTo>
                <a:cubicBezTo>
                  <a:pt x="1173743" y="62063"/>
                  <a:pt x="1199847" y="64118"/>
                  <a:pt x="1225685" y="68093"/>
                </a:cubicBezTo>
                <a:cubicBezTo>
                  <a:pt x="1242027" y="70607"/>
                  <a:pt x="1257812" y="76963"/>
                  <a:pt x="1274324" y="77821"/>
                </a:cubicBezTo>
                <a:cubicBezTo>
                  <a:pt x="1507676" y="89943"/>
                  <a:pt x="1741251" y="97276"/>
                  <a:pt x="1974715" y="107004"/>
                </a:cubicBezTo>
                <a:lnTo>
                  <a:pt x="2052537" y="145915"/>
                </a:lnTo>
                <a:lnTo>
                  <a:pt x="2091447" y="165370"/>
                </a:lnTo>
                <a:cubicBezTo>
                  <a:pt x="2094690" y="175098"/>
                  <a:pt x="2097575" y="184952"/>
                  <a:pt x="2101175" y="194553"/>
                </a:cubicBezTo>
                <a:cubicBezTo>
                  <a:pt x="2107306" y="210903"/>
                  <a:pt x="2115108" y="226626"/>
                  <a:pt x="2120630" y="243191"/>
                </a:cubicBezTo>
                <a:cubicBezTo>
                  <a:pt x="2141569" y="306007"/>
                  <a:pt x="2115618" y="259992"/>
                  <a:pt x="2149813" y="311285"/>
                </a:cubicBezTo>
                <a:cubicBezTo>
                  <a:pt x="2163047" y="377453"/>
                  <a:pt x="2166873" y="371902"/>
                  <a:pt x="2149813" y="457200"/>
                </a:cubicBezTo>
                <a:cubicBezTo>
                  <a:pt x="2146389" y="474322"/>
                  <a:pt x="2136325" y="489428"/>
                  <a:pt x="2130358" y="505838"/>
                </a:cubicBezTo>
                <a:cubicBezTo>
                  <a:pt x="2103151" y="580655"/>
                  <a:pt x="2127684" y="547422"/>
                  <a:pt x="2081719" y="593387"/>
                </a:cubicBezTo>
                <a:cubicBezTo>
                  <a:pt x="2043718" y="669390"/>
                  <a:pt x="2083593" y="595440"/>
                  <a:pt x="2033081" y="671208"/>
                </a:cubicBezTo>
                <a:cubicBezTo>
                  <a:pt x="1990843" y="734566"/>
                  <a:pt x="2023983" y="706457"/>
                  <a:pt x="1974715" y="739302"/>
                </a:cubicBezTo>
                <a:cubicBezTo>
                  <a:pt x="1968230" y="752272"/>
                  <a:pt x="1963688" y="766412"/>
                  <a:pt x="1955260" y="778212"/>
                </a:cubicBezTo>
                <a:cubicBezTo>
                  <a:pt x="1947264" y="789407"/>
                  <a:pt x="1935030" y="796950"/>
                  <a:pt x="1926077" y="807395"/>
                </a:cubicBezTo>
                <a:cubicBezTo>
                  <a:pt x="1915526" y="819705"/>
                  <a:pt x="1906622" y="833336"/>
                  <a:pt x="1896894" y="846306"/>
                </a:cubicBezTo>
                <a:cubicBezTo>
                  <a:pt x="1893651" y="856034"/>
                  <a:pt x="1891205" y="866064"/>
                  <a:pt x="1887166" y="875489"/>
                </a:cubicBezTo>
                <a:cubicBezTo>
                  <a:pt x="1839621" y="986429"/>
                  <a:pt x="1830896" y="887221"/>
                  <a:pt x="1877439" y="1147864"/>
                </a:cubicBezTo>
                <a:cubicBezTo>
                  <a:pt x="1880663" y="1165921"/>
                  <a:pt x="1904734" y="1172578"/>
                  <a:pt x="1916349" y="1186774"/>
                </a:cubicBezTo>
                <a:cubicBezTo>
                  <a:pt x="1934012" y="1208363"/>
                  <a:pt x="1947131" y="1233439"/>
                  <a:pt x="1964988" y="1254868"/>
                </a:cubicBezTo>
                <a:cubicBezTo>
                  <a:pt x="1995237" y="1291167"/>
                  <a:pt x="2036103" y="1322237"/>
                  <a:pt x="2071992" y="1352144"/>
                </a:cubicBezTo>
                <a:cubicBezTo>
                  <a:pt x="2143281" y="1494723"/>
                  <a:pt x="2065564" y="1335248"/>
                  <a:pt x="2120630" y="1459149"/>
                </a:cubicBezTo>
                <a:cubicBezTo>
                  <a:pt x="2152687" y="1531278"/>
                  <a:pt x="2129831" y="1467297"/>
                  <a:pt x="2149813" y="1527242"/>
                </a:cubicBezTo>
                <a:cubicBezTo>
                  <a:pt x="2136843" y="1611548"/>
                  <a:pt x="2135828" y="1698586"/>
                  <a:pt x="2110902" y="1780161"/>
                </a:cubicBezTo>
                <a:cubicBezTo>
                  <a:pt x="2067569" y="1921977"/>
                  <a:pt x="2059449" y="1837887"/>
                  <a:pt x="2013626" y="1906621"/>
                </a:cubicBezTo>
                <a:cubicBezTo>
                  <a:pt x="2001560" y="1924720"/>
                  <a:pt x="1999824" y="1949606"/>
                  <a:pt x="1984443" y="1964987"/>
                </a:cubicBezTo>
                <a:cubicBezTo>
                  <a:pt x="1972096" y="1977334"/>
                  <a:pt x="1952018" y="1977957"/>
                  <a:pt x="1935805" y="1984442"/>
                </a:cubicBezTo>
                <a:cubicBezTo>
                  <a:pt x="1890976" y="2021120"/>
                  <a:pt x="1773753" y="2126377"/>
                  <a:pt x="1712068" y="2140085"/>
                </a:cubicBezTo>
                <a:cubicBezTo>
                  <a:pt x="1589557" y="2167309"/>
                  <a:pt x="1654291" y="2156833"/>
                  <a:pt x="1517515" y="2169268"/>
                </a:cubicBezTo>
                <a:cubicBezTo>
                  <a:pt x="1368358" y="2156298"/>
                  <a:pt x="1217570" y="2155891"/>
                  <a:pt x="1070043" y="2130357"/>
                </a:cubicBezTo>
                <a:cubicBezTo>
                  <a:pt x="1045089" y="2126038"/>
                  <a:pt x="1032424" y="2096242"/>
                  <a:pt x="1011677" y="2081719"/>
                </a:cubicBezTo>
                <a:cubicBezTo>
                  <a:pt x="967466" y="2050771"/>
                  <a:pt x="927845" y="2007259"/>
                  <a:pt x="875490" y="1994170"/>
                </a:cubicBezTo>
                <a:cubicBezTo>
                  <a:pt x="823609" y="1981200"/>
                  <a:pt x="770581" y="1972170"/>
                  <a:pt x="719847" y="1955259"/>
                </a:cubicBezTo>
                <a:cubicBezTo>
                  <a:pt x="680936" y="1942289"/>
                  <a:pt x="642634" y="1927326"/>
                  <a:pt x="603115" y="1916349"/>
                </a:cubicBezTo>
                <a:cubicBezTo>
                  <a:pt x="538141" y="1898301"/>
                  <a:pt x="354876" y="1897579"/>
                  <a:pt x="340468" y="1896893"/>
                </a:cubicBezTo>
                <a:cubicBezTo>
                  <a:pt x="306935" y="1885716"/>
                  <a:pt x="291830" y="1875816"/>
                  <a:pt x="272375" y="1867710"/>
                </a:cubicBez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4" name="Rak pilkoppling 3">
            <a:extLst>
              <a:ext uri="{FF2B5EF4-FFF2-40B4-BE49-F238E27FC236}">
                <a16:creationId xmlns:a16="http://schemas.microsoft.com/office/drawing/2014/main" id="{85481260-36D6-9D37-74F5-3B1763B5E604}"/>
              </a:ext>
            </a:extLst>
          </p:cNvPr>
          <p:cNvCxnSpPr/>
          <p:nvPr/>
        </p:nvCxnSpPr>
        <p:spPr>
          <a:xfrm flipV="1">
            <a:off x="2495600" y="1700808"/>
            <a:ext cx="0" cy="25922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ruta 4">
            <a:extLst>
              <a:ext uri="{FF2B5EF4-FFF2-40B4-BE49-F238E27FC236}">
                <a16:creationId xmlns:a16="http://schemas.microsoft.com/office/drawing/2014/main" id="{73365A72-69D5-3CDB-BF82-6D9DD65F1C9C}"/>
              </a:ext>
            </a:extLst>
          </p:cNvPr>
          <p:cNvSpPr txBox="1"/>
          <p:nvPr/>
        </p:nvSpPr>
        <p:spPr>
          <a:xfrm rot="16200000">
            <a:off x="1663293" y="2565521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Spelriktning</a:t>
            </a: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C19B76D8-0E05-A62F-2800-33D362BE8C18}"/>
              </a:ext>
            </a:extLst>
          </p:cNvPr>
          <p:cNvSpPr/>
          <p:nvPr/>
        </p:nvSpPr>
        <p:spPr>
          <a:xfrm>
            <a:off x="5747456" y="2838345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59F62E73-912C-D7A4-FE3F-3FB7D1B49AB1}"/>
              </a:ext>
            </a:extLst>
          </p:cNvPr>
          <p:cNvSpPr txBox="1"/>
          <p:nvPr/>
        </p:nvSpPr>
        <p:spPr>
          <a:xfrm>
            <a:off x="5099282" y="3075094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Din boll</a:t>
            </a:r>
          </a:p>
        </p:txBody>
      </p:sp>
    </p:spTree>
    <p:extLst>
      <p:ext uri="{BB962C8B-B14F-4D97-AF65-F5344CB8AC3E}">
        <p14:creationId xmlns:p14="http://schemas.microsoft.com/office/powerpoint/2010/main" val="614047154"/>
      </p:ext>
    </p:extLst>
  </p:cSld>
  <p:clrMapOvr>
    <a:masterClrMapping/>
  </p:clrMapOvr>
  <p:transition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C19606-73EC-4C69-B0B3-AAE00B053C4B}" type="slidenum"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10972800" cy="922337"/>
          </a:xfrm>
        </p:spPr>
        <p:txBody>
          <a:bodyPr/>
          <a:lstStyle/>
          <a:p>
            <a:pPr eaLnBrk="1" hangingPunct="1"/>
            <a:r>
              <a:rPr lang="sv-SE" dirty="0"/>
              <a:t>Regel 16 – inte närmare hål</a:t>
            </a:r>
          </a:p>
        </p:txBody>
      </p:sp>
      <p:sp>
        <p:nvSpPr>
          <p:cNvPr id="6146" name="Rectangle 4"/>
          <p:cNvSpPr txBox="1">
            <a:spLocks noGrp="1" noChangeArrowheads="1"/>
          </p:cNvSpPr>
          <p:nvPr/>
        </p:nvSpPr>
        <p:spPr bwMode="auto">
          <a:xfrm>
            <a:off x="1981200" y="6453189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Frihandsfigur: Form 1">
            <a:extLst>
              <a:ext uri="{FF2B5EF4-FFF2-40B4-BE49-F238E27FC236}">
                <a16:creationId xmlns:a16="http://schemas.microsoft.com/office/drawing/2014/main" id="{8BF662DD-1F73-626B-2748-B70F3C5595EE}"/>
              </a:ext>
            </a:extLst>
          </p:cNvPr>
          <p:cNvSpPr/>
          <p:nvPr/>
        </p:nvSpPr>
        <p:spPr>
          <a:xfrm>
            <a:off x="4294822" y="2204864"/>
            <a:ext cx="2161218" cy="4032448"/>
          </a:xfrm>
          <a:custGeom>
            <a:avLst/>
            <a:gdLst>
              <a:gd name="connsiteX0" fmla="*/ 272375 w 2161218"/>
              <a:gd name="connsiteY0" fmla="*/ 1867710 h 2169268"/>
              <a:gd name="connsiteX1" fmla="*/ 223737 w 2161218"/>
              <a:gd name="connsiteY1" fmla="*/ 1848255 h 2169268"/>
              <a:gd name="connsiteX2" fmla="*/ 48639 w 2161218"/>
              <a:gd name="connsiteY2" fmla="*/ 1595336 h 2169268"/>
              <a:gd name="connsiteX3" fmla="*/ 29183 w 2161218"/>
              <a:gd name="connsiteY3" fmla="*/ 1546698 h 2169268"/>
              <a:gd name="connsiteX4" fmla="*/ 0 w 2161218"/>
              <a:gd name="connsiteY4" fmla="*/ 1420238 h 2169268"/>
              <a:gd name="connsiteX5" fmla="*/ 19456 w 2161218"/>
              <a:gd name="connsiteY5" fmla="*/ 1264595 h 2169268"/>
              <a:gd name="connsiteX6" fmla="*/ 87549 w 2161218"/>
              <a:gd name="connsiteY6" fmla="*/ 1177047 h 2169268"/>
              <a:gd name="connsiteX7" fmla="*/ 116732 w 2161218"/>
              <a:gd name="connsiteY7" fmla="*/ 1138136 h 2169268"/>
              <a:gd name="connsiteX8" fmla="*/ 155643 w 2161218"/>
              <a:gd name="connsiteY8" fmla="*/ 1099225 h 2169268"/>
              <a:gd name="connsiteX9" fmla="*/ 204281 w 2161218"/>
              <a:gd name="connsiteY9" fmla="*/ 943583 h 2169268"/>
              <a:gd name="connsiteX10" fmla="*/ 233464 w 2161218"/>
              <a:gd name="connsiteY10" fmla="*/ 865761 h 2169268"/>
              <a:gd name="connsiteX11" fmla="*/ 252919 w 2161218"/>
              <a:gd name="connsiteY11" fmla="*/ 739302 h 2169268"/>
              <a:gd name="connsiteX12" fmla="*/ 262647 w 2161218"/>
              <a:gd name="connsiteY12" fmla="*/ 671208 h 2169268"/>
              <a:gd name="connsiteX13" fmla="*/ 282102 w 2161218"/>
              <a:gd name="connsiteY13" fmla="*/ 612842 h 2169268"/>
              <a:gd name="connsiteX14" fmla="*/ 291830 w 2161218"/>
              <a:gd name="connsiteY14" fmla="*/ 544749 h 2169268"/>
              <a:gd name="connsiteX15" fmla="*/ 311285 w 2161218"/>
              <a:gd name="connsiteY15" fmla="*/ 486383 h 2169268"/>
              <a:gd name="connsiteX16" fmla="*/ 321013 w 2161218"/>
              <a:gd name="connsiteY16" fmla="*/ 428017 h 2169268"/>
              <a:gd name="connsiteX17" fmla="*/ 330741 w 2161218"/>
              <a:gd name="connsiteY17" fmla="*/ 379378 h 2169268"/>
              <a:gd name="connsiteX18" fmla="*/ 340468 w 2161218"/>
              <a:gd name="connsiteY18" fmla="*/ 301557 h 2169268"/>
              <a:gd name="connsiteX19" fmla="*/ 389107 w 2161218"/>
              <a:gd name="connsiteY19" fmla="*/ 77821 h 2169268"/>
              <a:gd name="connsiteX20" fmla="*/ 437745 w 2161218"/>
              <a:gd name="connsiteY20" fmla="*/ 19455 h 2169268"/>
              <a:gd name="connsiteX21" fmla="*/ 525294 w 2161218"/>
              <a:gd name="connsiteY21" fmla="*/ 0 h 2169268"/>
              <a:gd name="connsiteX22" fmla="*/ 904673 w 2161218"/>
              <a:gd name="connsiteY22" fmla="*/ 9727 h 2169268"/>
              <a:gd name="connsiteX23" fmla="*/ 943583 w 2161218"/>
              <a:gd name="connsiteY23" fmla="*/ 29183 h 2169268"/>
              <a:gd name="connsiteX24" fmla="*/ 1089498 w 2161218"/>
              <a:gd name="connsiteY24" fmla="*/ 48638 h 2169268"/>
              <a:gd name="connsiteX25" fmla="*/ 1147864 w 2161218"/>
              <a:gd name="connsiteY25" fmla="*/ 58366 h 2169268"/>
              <a:gd name="connsiteX26" fmla="*/ 1225685 w 2161218"/>
              <a:gd name="connsiteY26" fmla="*/ 68093 h 2169268"/>
              <a:gd name="connsiteX27" fmla="*/ 1274324 w 2161218"/>
              <a:gd name="connsiteY27" fmla="*/ 77821 h 2169268"/>
              <a:gd name="connsiteX28" fmla="*/ 1974715 w 2161218"/>
              <a:gd name="connsiteY28" fmla="*/ 107004 h 2169268"/>
              <a:gd name="connsiteX29" fmla="*/ 2052537 w 2161218"/>
              <a:gd name="connsiteY29" fmla="*/ 145915 h 2169268"/>
              <a:gd name="connsiteX30" fmla="*/ 2091447 w 2161218"/>
              <a:gd name="connsiteY30" fmla="*/ 165370 h 2169268"/>
              <a:gd name="connsiteX31" fmla="*/ 2101175 w 2161218"/>
              <a:gd name="connsiteY31" fmla="*/ 194553 h 2169268"/>
              <a:gd name="connsiteX32" fmla="*/ 2120630 w 2161218"/>
              <a:gd name="connsiteY32" fmla="*/ 243191 h 2169268"/>
              <a:gd name="connsiteX33" fmla="*/ 2149813 w 2161218"/>
              <a:gd name="connsiteY33" fmla="*/ 311285 h 2169268"/>
              <a:gd name="connsiteX34" fmla="*/ 2149813 w 2161218"/>
              <a:gd name="connsiteY34" fmla="*/ 457200 h 2169268"/>
              <a:gd name="connsiteX35" fmla="*/ 2130358 w 2161218"/>
              <a:gd name="connsiteY35" fmla="*/ 505838 h 2169268"/>
              <a:gd name="connsiteX36" fmla="*/ 2081719 w 2161218"/>
              <a:gd name="connsiteY36" fmla="*/ 593387 h 2169268"/>
              <a:gd name="connsiteX37" fmla="*/ 2033081 w 2161218"/>
              <a:gd name="connsiteY37" fmla="*/ 671208 h 2169268"/>
              <a:gd name="connsiteX38" fmla="*/ 1974715 w 2161218"/>
              <a:gd name="connsiteY38" fmla="*/ 739302 h 2169268"/>
              <a:gd name="connsiteX39" fmla="*/ 1955260 w 2161218"/>
              <a:gd name="connsiteY39" fmla="*/ 778212 h 2169268"/>
              <a:gd name="connsiteX40" fmla="*/ 1926077 w 2161218"/>
              <a:gd name="connsiteY40" fmla="*/ 807395 h 2169268"/>
              <a:gd name="connsiteX41" fmla="*/ 1896894 w 2161218"/>
              <a:gd name="connsiteY41" fmla="*/ 846306 h 2169268"/>
              <a:gd name="connsiteX42" fmla="*/ 1887166 w 2161218"/>
              <a:gd name="connsiteY42" fmla="*/ 875489 h 2169268"/>
              <a:gd name="connsiteX43" fmla="*/ 1877439 w 2161218"/>
              <a:gd name="connsiteY43" fmla="*/ 1147864 h 2169268"/>
              <a:gd name="connsiteX44" fmla="*/ 1916349 w 2161218"/>
              <a:gd name="connsiteY44" fmla="*/ 1186774 h 2169268"/>
              <a:gd name="connsiteX45" fmla="*/ 1964988 w 2161218"/>
              <a:gd name="connsiteY45" fmla="*/ 1254868 h 2169268"/>
              <a:gd name="connsiteX46" fmla="*/ 2071992 w 2161218"/>
              <a:gd name="connsiteY46" fmla="*/ 1352144 h 2169268"/>
              <a:gd name="connsiteX47" fmla="*/ 2120630 w 2161218"/>
              <a:gd name="connsiteY47" fmla="*/ 1459149 h 2169268"/>
              <a:gd name="connsiteX48" fmla="*/ 2149813 w 2161218"/>
              <a:gd name="connsiteY48" fmla="*/ 1527242 h 2169268"/>
              <a:gd name="connsiteX49" fmla="*/ 2110902 w 2161218"/>
              <a:gd name="connsiteY49" fmla="*/ 1780161 h 2169268"/>
              <a:gd name="connsiteX50" fmla="*/ 2013626 w 2161218"/>
              <a:gd name="connsiteY50" fmla="*/ 1906621 h 2169268"/>
              <a:gd name="connsiteX51" fmla="*/ 1984443 w 2161218"/>
              <a:gd name="connsiteY51" fmla="*/ 1964987 h 2169268"/>
              <a:gd name="connsiteX52" fmla="*/ 1935805 w 2161218"/>
              <a:gd name="connsiteY52" fmla="*/ 1984442 h 2169268"/>
              <a:gd name="connsiteX53" fmla="*/ 1712068 w 2161218"/>
              <a:gd name="connsiteY53" fmla="*/ 2140085 h 2169268"/>
              <a:gd name="connsiteX54" fmla="*/ 1517515 w 2161218"/>
              <a:gd name="connsiteY54" fmla="*/ 2169268 h 2169268"/>
              <a:gd name="connsiteX55" fmla="*/ 1070043 w 2161218"/>
              <a:gd name="connsiteY55" fmla="*/ 2130357 h 2169268"/>
              <a:gd name="connsiteX56" fmla="*/ 1011677 w 2161218"/>
              <a:gd name="connsiteY56" fmla="*/ 2081719 h 2169268"/>
              <a:gd name="connsiteX57" fmla="*/ 875490 w 2161218"/>
              <a:gd name="connsiteY57" fmla="*/ 1994170 h 2169268"/>
              <a:gd name="connsiteX58" fmla="*/ 719847 w 2161218"/>
              <a:gd name="connsiteY58" fmla="*/ 1955259 h 2169268"/>
              <a:gd name="connsiteX59" fmla="*/ 603115 w 2161218"/>
              <a:gd name="connsiteY59" fmla="*/ 1916349 h 2169268"/>
              <a:gd name="connsiteX60" fmla="*/ 340468 w 2161218"/>
              <a:gd name="connsiteY60" fmla="*/ 1896893 h 2169268"/>
              <a:gd name="connsiteX61" fmla="*/ 272375 w 2161218"/>
              <a:gd name="connsiteY61" fmla="*/ 1867710 h 2169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161218" h="2169268">
                <a:moveTo>
                  <a:pt x="272375" y="1867710"/>
                </a:moveTo>
                <a:cubicBezTo>
                  <a:pt x="252920" y="1859604"/>
                  <a:pt x="235764" y="1860915"/>
                  <a:pt x="223737" y="1848255"/>
                </a:cubicBezTo>
                <a:cubicBezTo>
                  <a:pt x="157926" y="1778980"/>
                  <a:pt x="86029" y="1688807"/>
                  <a:pt x="48639" y="1595336"/>
                </a:cubicBezTo>
                <a:cubicBezTo>
                  <a:pt x="42154" y="1579123"/>
                  <a:pt x="34318" y="1563387"/>
                  <a:pt x="29183" y="1546698"/>
                </a:cubicBezTo>
                <a:cubicBezTo>
                  <a:pt x="15777" y="1503129"/>
                  <a:pt x="8752" y="1463997"/>
                  <a:pt x="0" y="1420238"/>
                </a:cubicBezTo>
                <a:cubicBezTo>
                  <a:pt x="6485" y="1368357"/>
                  <a:pt x="9202" y="1315864"/>
                  <a:pt x="19456" y="1264595"/>
                </a:cubicBezTo>
                <a:cubicBezTo>
                  <a:pt x="27366" y="1225045"/>
                  <a:pt x="63125" y="1204525"/>
                  <a:pt x="87549" y="1177047"/>
                </a:cubicBezTo>
                <a:cubicBezTo>
                  <a:pt x="98320" y="1164929"/>
                  <a:pt x="106056" y="1150337"/>
                  <a:pt x="116732" y="1138136"/>
                </a:cubicBezTo>
                <a:cubicBezTo>
                  <a:pt x="128811" y="1124332"/>
                  <a:pt x="147440" y="1115631"/>
                  <a:pt x="155643" y="1099225"/>
                </a:cubicBezTo>
                <a:cubicBezTo>
                  <a:pt x="216679" y="977154"/>
                  <a:pt x="106184" y="1205176"/>
                  <a:pt x="204281" y="943583"/>
                </a:cubicBezTo>
                <a:lnTo>
                  <a:pt x="233464" y="865761"/>
                </a:lnTo>
                <a:cubicBezTo>
                  <a:pt x="256986" y="677595"/>
                  <a:pt x="230639" y="872987"/>
                  <a:pt x="252919" y="739302"/>
                </a:cubicBezTo>
                <a:cubicBezTo>
                  <a:pt x="256688" y="716685"/>
                  <a:pt x="257491" y="693549"/>
                  <a:pt x="262647" y="671208"/>
                </a:cubicBezTo>
                <a:cubicBezTo>
                  <a:pt x="267258" y="651225"/>
                  <a:pt x="275617" y="632297"/>
                  <a:pt x="282102" y="612842"/>
                </a:cubicBezTo>
                <a:cubicBezTo>
                  <a:pt x="285345" y="590144"/>
                  <a:pt x="286674" y="567090"/>
                  <a:pt x="291830" y="544749"/>
                </a:cubicBezTo>
                <a:cubicBezTo>
                  <a:pt x="296441" y="524766"/>
                  <a:pt x="306311" y="506278"/>
                  <a:pt x="311285" y="486383"/>
                </a:cubicBezTo>
                <a:cubicBezTo>
                  <a:pt x="316069" y="467248"/>
                  <a:pt x="317485" y="447423"/>
                  <a:pt x="321013" y="428017"/>
                </a:cubicBezTo>
                <a:cubicBezTo>
                  <a:pt x="323971" y="411750"/>
                  <a:pt x="328227" y="395720"/>
                  <a:pt x="330741" y="379378"/>
                </a:cubicBezTo>
                <a:cubicBezTo>
                  <a:pt x="334716" y="353540"/>
                  <a:pt x="337471" y="327527"/>
                  <a:pt x="340468" y="301557"/>
                </a:cubicBezTo>
                <a:cubicBezTo>
                  <a:pt x="355617" y="170267"/>
                  <a:pt x="331769" y="156661"/>
                  <a:pt x="389107" y="77821"/>
                </a:cubicBezTo>
                <a:cubicBezTo>
                  <a:pt x="404002" y="57340"/>
                  <a:pt x="415757" y="32020"/>
                  <a:pt x="437745" y="19455"/>
                </a:cubicBezTo>
                <a:cubicBezTo>
                  <a:pt x="463701" y="4623"/>
                  <a:pt x="496111" y="6485"/>
                  <a:pt x="525294" y="0"/>
                </a:cubicBezTo>
                <a:cubicBezTo>
                  <a:pt x="651754" y="3242"/>
                  <a:pt x="778479" y="923"/>
                  <a:pt x="904673" y="9727"/>
                </a:cubicBezTo>
                <a:cubicBezTo>
                  <a:pt x="919139" y="10736"/>
                  <a:pt x="929393" y="26196"/>
                  <a:pt x="943583" y="29183"/>
                </a:cubicBezTo>
                <a:cubicBezTo>
                  <a:pt x="991599" y="39292"/>
                  <a:pt x="1040922" y="41699"/>
                  <a:pt x="1089498" y="48638"/>
                </a:cubicBezTo>
                <a:cubicBezTo>
                  <a:pt x="1109023" y="51427"/>
                  <a:pt x="1128339" y="55577"/>
                  <a:pt x="1147864" y="58366"/>
                </a:cubicBezTo>
                <a:cubicBezTo>
                  <a:pt x="1173743" y="62063"/>
                  <a:pt x="1199847" y="64118"/>
                  <a:pt x="1225685" y="68093"/>
                </a:cubicBezTo>
                <a:cubicBezTo>
                  <a:pt x="1242027" y="70607"/>
                  <a:pt x="1257812" y="76963"/>
                  <a:pt x="1274324" y="77821"/>
                </a:cubicBezTo>
                <a:cubicBezTo>
                  <a:pt x="1507676" y="89943"/>
                  <a:pt x="1741251" y="97276"/>
                  <a:pt x="1974715" y="107004"/>
                </a:cubicBezTo>
                <a:lnTo>
                  <a:pt x="2052537" y="145915"/>
                </a:lnTo>
                <a:lnTo>
                  <a:pt x="2091447" y="165370"/>
                </a:lnTo>
                <a:cubicBezTo>
                  <a:pt x="2094690" y="175098"/>
                  <a:pt x="2097575" y="184952"/>
                  <a:pt x="2101175" y="194553"/>
                </a:cubicBezTo>
                <a:cubicBezTo>
                  <a:pt x="2107306" y="210903"/>
                  <a:pt x="2115108" y="226626"/>
                  <a:pt x="2120630" y="243191"/>
                </a:cubicBezTo>
                <a:cubicBezTo>
                  <a:pt x="2141569" y="306007"/>
                  <a:pt x="2115618" y="259992"/>
                  <a:pt x="2149813" y="311285"/>
                </a:cubicBezTo>
                <a:cubicBezTo>
                  <a:pt x="2163047" y="377453"/>
                  <a:pt x="2166873" y="371902"/>
                  <a:pt x="2149813" y="457200"/>
                </a:cubicBezTo>
                <a:cubicBezTo>
                  <a:pt x="2146389" y="474322"/>
                  <a:pt x="2136325" y="489428"/>
                  <a:pt x="2130358" y="505838"/>
                </a:cubicBezTo>
                <a:cubicBezTo>
                  <a:pt x="2103151" y="580655"/>
                  <a:pt x="2127684" y="547422"/>
                  <a:pt x="2081719" y="593387"/>
                </a:cubicBezTo>
                <a:cubicBezTo>
                  <a:pt x="2043718" y="669390"/>
                  <a:pt x="2083593" y="595440"/>
                  <a:pt x="2033081" y="671208"/>
                </a:cubicBezTo>
                <a:cubicBezTo>
                  <a:pt x="1990843" y="734566"/>
                  <a:pt x="2023983" y="706457"/>
                  <a:pt x="1974715" y="739302"/>
                </a:cubicBezTo>
                <a:cubicBezTo>
                  <a:pt x="1968230" y="752272"/>
                  <a:pt x="1963688" y="766412"/>
                  <a:pt x="1955260" y="778212"/>
                </a:cubicBezTo>
                <a:cubicBezTo>
                  <a:pt x="1947264" y="789407"/>
                  <a:pt x="1935030" y="796950"/>
                  <a:pt x="1926077" y="807395"/>
                </a:cubicBezTo>
                <a:cubicBezTo>
                  <a:pt x="1915526" y="819705"/>
                  <a:pt x="1906622" y="833336"/>
                  <a:pt x="1896894" y="846306"/>
                </a:cubicBezTo>
                <a:cubicBezTo>
                  <a:pt x="1893651" y="856034"/>
                  <a:pt x="1891205" y="866064"/>
                  <a:pt x="1887166" y="875489"/>
                </a:cubicBezTo>
                <a:cubicBezTo>
                  <a:pt x="1839621" y="986429"/>
                  <a:pt x="1830896" y="887221"/>
                  <a:pt x="1877439" y="1147864"/>
                </a:cubicBezTo>
                <a:cubicBezTo>
                  <a:pt x="1880663" y="1165921"/>
                  <a:pt x="1904734" y="1172578"/>
                  <a:pt x="1916349" y="1186774"/>
                </a:cubicBezTo>
                <a:cubicBezTo>
                  <a:pt x="1934012" y="1208363"/>
                  <a:pt x="1947131" y="1233439"/>
                  <a:pt x="1964988" y="1254868"/>
                </a:cubicBezTo>
                <a:cubicBezTo>
                  <a:pt x="1995237" y="1291167"/>
                  <a:pt x="2036103" y="1322237"/>
                  <a:pt x="2071992" y="1352144"/>
                </a:cubicBezTo>
                <a:cubicBezTo>
                  <a:pt x="2143281" y="1494723"/>
                  <a:pt x="2065564" y="1335248"/>
                  <a:pt x="2120630" y="1459149"/>
                </a:cubicBezTo>
                <a:cubicBezTo>
                  <a:pt x="2152687" y="1531278"/>
                  <a:pt x="2129831" y="1467297"/>
                  <a:pt x="2149813" y="1527242"/>
                </a:cubicBezTo>
                <a:cubicBezTo>
                  <a:pt x="2136843" y="1611548"/>
                  <a:pt x="2135828" y="1698586"/>
                  <a:pt x="2110902" y="1780161"/>
                </a:cubicBezTo>
                <a:cubicBezTo>
                  <a:pt x="2067569" y="1921977"/>
                  <a:pt x="2059449" y="1837887"/>
                  <a:pt x="2013626" y="1906621"/>
                </a:cubicBezTo>
                <a:cubicBezTo>
                  <a:pt x="2001560" y="1924720"/>
                  <a:pt x="1999824" y="1949606"/>
                  <a:pt x="1984443" y="1964987"/>
                </a:cubicBezTo>
                <a:cubicBezTo>
                  <a:pt x="1972096" y="1977334"/>
                  <a:pt x="1952018" y="1977957"/>
                  <a:pt x="1935805" y="1984442"/>
                </a:cubicBezTo>
                <a:cubicBezTo>
                  <a:pt x="1890976" y="2021120"/>
                  <a:pt x="1773753" y="2126377"/>
                  <a:pt x="1712068" y="2140085"/>
                </a:cubicBezTo>
                <a:cubicBezTo>
                  <a:pt x="1589557" y="2167309"/>
                  <a:pt x="1654291" y="2156833"/>
                  <a:pt x="1517515" y="2169268"/>
                </a:cubicBezTo>
                <a:cubicBezTo>
                  <a:pt x="1368358" y="2156298"/>
                  <a:pt x="1217570" y="2155891"/>
                  <a:pt x="1070043" y="2130357"/>
                </a:cubicBezTo>
                <a:cubicBezTo>
                  <a:pt x="1045089" y="2126038"/>
                  <a:pt x="1032424" y="2096242"/>
                  <a:pt x="1011677" y="2081719"/>
                </a:cubicBezTo>
                <a:cubicBezTo>
                  <a:pt x="967466" y="2050771"/>
                  <a:pt x="927845" y="2007259"/>
                  <a:pt x="875490" y="1994170"/>
                </a:cubicBezTo>
                <a:cubicBezTo>
                  <a:pt x="823609" y="1981200"/>
                  <a:pt x="770581" y="1972170"/>
                  <a:pt x="719847" y="1955259"/>
                </a:cubicBezTo>
                <a:cubicBezTo>
                  <a:pt x="680936" y="1942289"/>
                  <a:pt x="642634" y="1927326"/>
                  <a:pt x="603115" y="1916349"/>
                </a:cubicBezTo>
                <a:cubicBezTo>
                  <a:pt x="538141" y="1898301"/>
                  <a:pt x="354876" y="1897579"/>
                  <a:pt x="340468" y="1896893"/>
                </a:cubicBezTo>
                <a:cubicBezTo>
                  <a:pt x="306935" y="1885716"/>
                  <a:pt x="291830" y="1875816"/>
                  <a:pt x="272375" y="1867710"/>
                </a:cubicBez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4" name="Rak pilkoppling 3">
            <a:extLst>
              <a:ext uri="{FF2B5EF4-FFF2-40B4-BE49-F238E27FC236}">
                <a16:creationId xmlns:a16="http://schemas.microsoft.com/office/drawing/2014/main" id="{85481260-36D6-9D37-74F5-3B1763B5E604}"/>
              </a:ext>
            </a:extLst>
          </p:cNvPr>
          <p:cNvCxnSpPr/>
          <p:nvPr/>
        </p:nvCxnSpPr>
        <p:spPr>
          <a:xfrm flipV="1">
            <a:off x="2495600" y="1700808"/>
            <a:ext cx="0" cy="25922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ruta 4">
            <a:extLst>
              <a:ext uri="{FF2B5EF4-FFF2-40B4-BE49-F238E27FC236}">
                <a16:creationId xmlns:a16="http://schemas.microsoft.com/office/drawing/2014/main" id="{73365A72-69D5-3CDB-BF82-6D9DD65F1C9C}"/>
              </a:ext>
            </a:extLst>
          </p:cNvPr>
          <p:cNvSpPr txBox="1"/>
          <p:nvPr/>
        </p:nvSpPr>
        <p:spPr>
          <a:xfrm rot="16200000">
            <a:off x="1663293" y="2565521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Spelriktning</a:t>
            </a: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C19B76D8-0E05-A62F-2800-33D362BE8C18}"/>
              </a:ext>
            </a:extLst>
          </p:cNvPr>
          <p:cNvSpPr/>
          <p:nvPr/>
        </p:nvSpPr>
        <p:spPr>
          <a:xfrm>
            <a:off x="5747456" y="2838345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59F62E73-912C-D7A4-FE3F-3FB7D1B49AB1}"/>
              </a:ext>
            </a:extLst>
          </p:cNvPr>
          <p:cNvSpPr txBox="1"/>
          <p:nvPr/>
        </p:nvSpPr>
        <p:spPr>
          <a:xfrm>
            <a:off x="5099282" y="3075094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Din boll</a:t>
            </a:r>
          </a:p>
        </p:txBody>
      </p: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93C1C51E-81AB-6A8A-6A53-A021CB087C75}"/>
              </a:ext>
            </a:extLst>
          </p:cNvPr>
          <p:cNvCxnSpPr>
            <a:cxnSpLocks/>
          </p:cNvCxnSpPr>
          <p:nvPr/>
        </p:nvCxnSpPr>
        <p:spPr>
          <a:xfrm flipV="1">
            <a:off x="3503712" y="2905746"/>
            <a:ext cx="3960440" cy="19199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683339"/>
      </p:ext>
    </p:extLst>
  </p:cSld>
  <p:clrMapOvr>
    <a:masterClrMapping/>
  </p:clrMapOvr>
  <p:transition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C19606-73EC-4C69-B0B3-AAE00B053C4B}" type="slidenum"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10972800" cy="922337"/>
          </a:xfrm>
        </p:spPr>
        <p:txBody>
          <a:bodyPr/>
          <a:lstStyle/>
          <a:p>
            <a:pPr eaLnBrk="1" hangingPunct="1"/>
            <a:r>
              <a:rPr lang="sv-SE" dirty="0"/>
              <a:t>Regel 16 – </a:t>
            </a:r>
            <a:r>
              <a:rPr lang="sv-SE"/>
              <a:t>på spelfältet</a:t>
            </a:r>
            <a:endParaRPr lang="sv-SE" dirty="0"/>
          </a:p>
        </p:txBody>
      </p:sp>
      <p:sp>
        <p:nvSpPr>
          <p:cNvPr id="6146" name="Rectangle 4"/>
          <p:cNvSpPr txBox="1">
            <a:spLocks noGrp="1" noChangeArrowheads="1"/>
          </p:cNvSpPr>
          <p:nvPr/>
        </p:nvSpPr>
        <p:spPr bwMode="auto">
          <a:xfrm>
            <a:off x="1981200" y="6453189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Frihandsfigur: Form 1">
            <a:extLst>
              <a:ext uri="{FF2B5EF4-FFF2-40B4-BE49-F238E27FC236}">
                <a16:creationId xmlns:a16="http://schemas.microsoft.com/office/drawing/2014/main" id="{8BF662DD-1F73-626B-2748-B70F3C5595EE}"/>
              </a:ext>
            </a:extLst>
          </p:cNvPr>
          <p:cNvSpPr/>
          <p:nvPr/>
        </p:nvSpPr>
        <p:spPr>
          <a:xfrm>
            <a:off x="4294822" y="2204864"/>
            <a:ext cx="2161218" cy="4032448"/>
          </a:xfrm>
          <a:custGeom>
            <a:avLst/>
            <a:gdLst>
              <a:gd name="connsiteX0" fmla="*/ 272375 w 2161218"/>
              <a:gd name="connsiteY0" fmla="*/ 1867710 h 2169268"/>
              <a:gd name="connsiteX1" fmla="*/ 223737 w 2161218"/>
              <a:gd name="connsiteY1" fmla="*/ 1848255 h 2169268"/>
              <a:gd name="connsiteX2" fmla="*/ 48639 w 2161218"/>
              <a:gd name="connsiteY2" fmla="*/ 1595336 h 2169268"/>
              <a:gd name="connsiteX3" fmla="*/ 29183 w 2161218"/>
              <a:gd name="connsiteY3" fmla="*/ 1546698 h 2169268"/>
              <a:gd name="connsiteX4" fmla="*/ 0 w 2161218"/>
              <a:gd name="connsiteY4" fmla="*/ 1420238 h 2169268"/>
              <a:gd name="connsiteX5" fmla="*/ 19456 w 2161218"/>
              <a:gd name="connsiteY5" fmla="*/ 1264595 h 2169268"/>
              <a:gd name="connsiteX6" fmla="*/ 87549 w 2161218"/>
              <a:gd name="connsiteY6" fmla="*/ 1177047 h 2169268"/>
              <a:gd name="connsiteX7" fmla="*/ 116732 w 2161218"/>
              <a:gd name="connsiteY7" fmla="*/ 1138136 h 2169268"/>
              <a:gd name="connsiteX8" fmla="*/ 155643 w 2161218"/>
              <a:gd name="connsiteY8" fmla="*/ 1099225 h 2169268"/>
              <a:gd name="connsiteX9" fmla="*/ 204281 w 2161218"/>
              <a:gd name="connsiteY9" fmla="*/ 943583 h 2169268"/>
              <a:gd name="connsiteX10" fmla="*/ 233464 w 2161218"/>
              <a:gd name="connsiteY10" fmla="*/ 865761 h 2169268"/>
              <a:gd name="connsiteX11" fmla="*/ 252919 w 2161218"/>
              <a:gd name="connsiteY11" fmla="*/ 739302 h 2169268"/>
              <a:gd name="connsiteX12" fmla="*/ 262647 w 2161218"/>
              <a:gd name="connsiteY12" fmla="*/ 671208 h 2169268"/>
              <a:gd name="connsiteX13" fmla="*/ 282102 w 2161218"/>
              <a:gd name="connsiteY13" fmla="*/ 612842 h 2169268"/>
              <a:gd name="connsiteX14" fmla="*/ 291830 w 2161218"/>
              <a:gd name="connsiteY14" fmla="*/ 544749 h 2169268"/>
              <a:gd name="connsiteX15" fmla="*/ 311285 w 2161218"/>
              <a:gd name="connsiteY15" fmla="*/ 486383 h 2169268"/>
              <a:gd name="connsiteX16" fmla="*/ 321013 w 2161218"/>
              <a:gd name="connsiteY16" fmla="*/ 428017 h 2169268"/>
              <a:gd name="connsiteX17" fmla="*/ 330741 w 2161218"/>
              <a:gd name="connsiteY17" fmla="*/ 379378 h 2169268"/>
              <a:gd name="connsiteX18" fmla="*/ 340468 w 2161218"/>
              <a:gd name="connsiteY18" fmla="*/ 301557 h 2169268"/>
              <a:gd name="connsiteX19" fmla="*/ 389107 w 2161218"/>
              <a:gd name="connsiteY19" fmla="*/ 77821 h 2169268"/>
              <a:gd name="connsiteX20" fmla="*/ 437745 w 2161218"/>
              <a:gd name="connsiteY20" fmla="*/ 19455 h 2169268"/>
              <a:gd name="connsiteX21" fmla="*/ 525294 w 2161218"/>
              <a:gd name="connsiteY21" fmla="*/ 0 h 2169268"/>
              <a:gd name="connsiteX22" fmla="*/ 904673 w 2161218"/>
              <a:gd name="connsiteY22" fmla="*/ 9727 h 2169268"/>
              <a:gd name="connsiteX23" fmla="*/ 943583 w 2161218"/>
              <a:gd name="connsiteY23" fmla="*/ 29183 h 2169268"/>
              <a:gd name="connsiteX24" fmla="*/ 1089498 w 2161218"/>
              <a:gd name="connsiteY24" fmla="*/ 48638 h 2169268"/>
              <a:gd name="connsiteX25" fmla="*/ 1147864 w 2161218"/>
              <a:gd name="connsiteY25" fmla="*/ 58366 h 2169268"/>
              <a:gd name="connsiteX26" fmla="*/ 1225685 w 2161218"/>
              <a:gd name="connsiteY26" fmla="*/ 68093 h 2169268"/>
              <a:gd name="connsiteX27" fmla="*/ 1274324 w 2161218"/>
              <a:gd name="connsiteY27" fmla="*/ 77821 h 2169268"/>
              <a:gd name="connsiteX28" fmla="*/ 1974715 w 2161218"/>
              <a:gd name="connsiteY28" fmla="*/ 107004 h 2169268"/>
              <a:gd name="connsiteX29" fmla="*/ 2052537 w 2161218"/>
              <a:gd name="connsiteY29" fmla="*/ 145915 h 2169268"/>
              <a:gd name="connsiteX30" fmla="*/ 2091447 w 2161218"/>
              <a:gd name="connsiteY30" fmla="*/ 165370 h 2169268"/>
              <a:gd name="connsiteX31" fmla="*/ 2101175 w 2161218"/>
              <a:gd name="connsiteY31" fmla="*/ 194553 h 2169268"/>
              <a:gd name="connsiteX32" fmla="*/ 2120630 w 2161218"/>
              <a:gd name="connsiteY32" fmla="*/ 243191 h 2169268"/>
              <a:gd name="connsiteX33" fmla="*/ 2149813 w 2161218"/>
              <a:gd name="connsiteY33" fmla="*/ 311285 h 2169268"/>
              <a:gd name="connsiteX34" fmla="*/ 2149813 w 2161218"/>
              <a:gd name="connsiteY34" fmla="*/ 457200 h 2169268"/>
              <a:gd name="connsiteX35" fmla="*/ 2130358 w 2161218"/>
              <a:gd name="connsiteY35" fmla="*/ 505838 h 2169268"/>
              <a:gd name="connsiteX36" fmla="*/ 2081719 w 2161218"/>
              <a:gd name="connsiteY36" fmla="*/ 593387 h 2169268"/>
              <a:gd name="connsiteX37" fmla="*/ 2033081 w 2161218"/>
              <a:gd name="connsiteY37" fmla="*/ 671208 h 2169268"/>
              <a:gd name="connsiteX38" fmla="*/ 1974715 w 2161218"/>
              <a:gd name="connsiteY38" fmla="*/ 739302 h 2169268"/>
              <a:gd name="connsiteX39" fmla="*/ 1955260 w 2161218"/>
              <a:gd name="connsiteY39" fmla="*/ 778212 h 2169268"/>
              <a:gd name="connsiteX40" fmla="*/ 1926077 w 2161218"/>
              <a:gd name="connsiteY40" fmla="*/ 807395 h 2169268"/>
              <a:gd name="connsiteX41" fmla="*/ 1896894 w 2161218"/>
              <a:gd name="connsiteY41" fmla="*/ 846306 h 2169268"/>
              <a:gd name="connsiteX42" fmla="*/ 1887166 w 2161218"/>
              <a:gd name="connsiteY42" fmla="*/ 875489 h 2169268"/>
              <a:gd name="connsiteX43" fmla="*/ 1877439 w 2161218"/>
              <a:gd name="connsiteY43" fmla="*/ 1147864 h 2169268"/>
              <a:gd name="connsiteX44" fmla="*/ 1916349 w 2161218"/>
              <a:gd name="connsiteY44" fmla="*/ 1186774 h 2169268"/>
              <a:gd name="connsiteX45" fmla="*/ 1964988 w 2161218"/>
              <a:gd name="connsiteY45" fmla="*/ 1254868 h 2169268"/>
              <a:gd name="connsiteX46" fmla="*/ 2071992 w 2161218"/>
              <a:gd name="connsiteY46" fmla="*/ 1352144 h 2169268"/>
              <a:gd name="connsiteX47" fmla="*/ 2120630 w 2161218"/>
              <a:gd name="connsiteY47" fmla="*/ 1459149 h 2169268"/>
              <a:gd name="connsiteX48" fmla="*/ 2149813 w 2161218"/>
              <a:gd name="connsiteY48" fmla="*/ 1527242 h 2169268"/>
              <a:gd name="connsiteX49" fmla="*/ 2110902 w 2161218"/>
              <a:gd name="connsiteY49" fmla="*/ 1780161 h 2169268"/>
              <a:gd name="connsiteX50" fmla="*/ 2013626 w 2161218"/>
              <a:gd name="connsiteY50" fmla="*/ 1906621 h 2169268"/>
              <a:gd name="connsiteX51" fmla="*/ 1984443 w 2161218"/>
              <a:gd name="connsiteY51" fmla="*/ 1964987 h 2169268"/>
              <a:gd name="connsiteX52" fmla="*/ 1935805 w 2161218"/>
              <a:gd name="connsiteY52" fmla="*/ 1984442 h 2169268"/>
              <a:gd name="connsiteX53" fmla="*/ 1712068 w 2161218"/>
              <a:gd name="connsiteY53" fmla="*/ 2140085 h 2169268"/>
              <a:gd name="connsiteX54" fmla="*/ 1517515 w 2161218"/>
              <a:gd name="connsiteY54" fmla="*/ 2169268 h 2169268"/>
              <a:gd name="connsiteX55" fmla="*/ 1070043 w 2161218"/>
              <a:gd name="connsiteY55" fmla="*/ 2130357 h 2169268"/>
              <a:gd name="connsiteX56" fmla="*/ 1011677 w 2161218"/>
              <a:gd name="connsiteY56" fmla="*/ 2081719 h 2169268"/>
              <a:gd name="connsiteX57" fmla="*/ 875490 w 2161218"/>
              <a:gd name="connsiteY57" fmla="*/ 1994170 h 2169268"/>
              <a:gd name="connsiteX58" fmla="*/ 719847 w 2161218"/>
              <a:gd name="connsiteY58" fmla="*/ 1955259 h 2169268"/>
              <a:gd name="connsiteX59" fmla="*/ 603115 w 2161218"/>
              <a:gd name="connsiteY59" fmla="*/ 1916349 h 2169268"/>
              <a:gd name="connsiteX60" fmla="*/ 340468 w 2161218"/>
              <a:gd name="connsiteY60" fmla="*/ 1896893 h 2169268"/>
              <a:gd name="connsiteX61" fmla="*/ 272375 w 2161218"/>
              <a:gd name="connsiteY61" fmla="*/ 1867710 h 2169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161218" h="2169268">
                <a:moveTo>
                  <a:pt x="272375" y="1867710"/>
                </a:moveTo>
                <a:cubicBezTo>
                  <a:pt x="252920" y="1859604"/>
                  <a:pt x="235764" y="1860915"/>
                  <a:pt x="223737" y="1848255"/>
                </a:cubicBezTo>
                <a:cubicBezTo>
                  <a:pt x="157926" y="1778980"/>
                  <a:pt x="86029" y="1688807"/>
                  <a:pt x="48639" y="1595336"/>
                </a:cubicBezTo>
                <a:cubicBezTo>
                  <a:pt x="42154" y="1579123"/>
                  <a:pt x="34318" y="1563387"/>
                  <a:pt x="29183" y="1546698"/>
                </a:cubicBezTo>
                <a:cubicBezTo>
                  <a:pt x="15777" y="1503129"/>
                  <a:pt x="8752" y="1463997"/>
                  <a:pt x="0" y="1420238"/>
                </a:cubicBezTo>
                <a:cubicBezTo>
                  <a:pt x="6485" y="1368357"/>
                  <a:pt x="9202" y="1315864"/>
                  <a:pt x="19456" y="1264595"/>
                </a:cubicBezTo>
                <a:cubicBezTo>
                  <a:pt x="27366" y="1225045"/>
                  <a:pt x="63125" y="1204525"/>
                  <a:pt x="87549" y="1177047"/>
                </a:cubicBezTo>
                <a:cubicBezTo>
                  <a:pt x="98320" y="1164929"/>
                  <a:pt x="106056" y="1150337"/>
                  <a:pt x="116732" y="1138136"/>
                </a:cubicBezTo>
                <a:cubicBezTo>
                  <a:pt x="128811" y="1124332"/>
                  <a:pt x="147440" y="1115631"/>
                  <a:pt x="155643" y="1099225"/>
                </a:cubicBezTo>
                <a:cubicBezTo>
                  <a:pt x="216679" y="977154"/>
                  <a:pt x="106184" y="1205176"/>
                  <a:pt x="204281" y="943583"/>
                </a:cubicBezTo>
                <a:lnTo>
                  <a:pt x="233464" y="865761"/>
                </a:lnTo>
                <a:cubicBezTo>
                  <a:pt x="256986" y="677595"/>
                  <a:pt x="230639" y="872987"/>
                  <a:pt x="252919" y="739302"/>
                </a:cubicBezTo>
                <a:cubicBezTo>
                  <a:pt x="256688" y="716685"/>
                  <a:pt x="257491" y="693549"/>
                  <a:pt x="262647" y="671208"/>
                </a:cubicBezTo>
                <a:cubicBezTo>
                  <a:pt x="267258" y="651225"/>
                  <a:pt x="275617" y="632297"/>
                  <a:pt x="282102" y="612842"/>
                </a:cubicBezTo>
                <a:cubicBezTo>
                  <a:pt x="285345" y="590144"/>
                  <a:pt x="286674" y="567090"/>
                  <a:pt x="291830" y="544749"/>
                </a:cubicBezTo>
                <a:cubicBezTo>
                  <a:pt x="296441" y="524766"/>
                  <a:pt x="306311" y="506278"/>
                  <a:pt x="311285" y="486383"/>
                </a:cubicBezTo>
                <a:cubicBezTo>
                  <a:pt x="316069" y="467248"/>
                  <a:pt x="317485" y="447423"/>
                  <a:pt x="321013" y="428017"/>
                </a:cubicBezTo>
                <a:cubicBezTo>
                  <a:pt x="323971" y="411750"/>
                  <a:pt x="328227" y="395720"/>
                  <a:pt x="330741" y="379378"/>
                </a:cubicBezTo>
                <a:cubicBezTo>
                  <a:pt x="334716" y="353540"/>
                  <a:pt x="337471" y="327527"/>
                  <a:pt x="340468" y="301557"/>
                </a:cubicBezTo>
                <a:cubicBezTo>
                  <a:pt x="355617" y="170267"/>
                  <a:pt x="331769" y="156661"/>
                  <a:pt x="389107" y="77821"/>
                </a:cubicBezTo>
                <a:cubicBezTo>
                  <a:pt x="404002" y="57340"/>
                  <a:pt x="415757" y="32020"/>
                  <a:pt x="437745" y="19455"/>
                </a:cubicBezTo>
                <a:cubicBezTo>
                  <a:pt x="463701" y="4623"/>
                  <a:pt x="496111" y="6485"/>
                  <a:pt x="525294" y="0"/>
                </a:cubicBezTo>
                <a:cubicBezTo>
                  <a:pt x="651754" y="3242"/>
                  <a:pt x="778479" y="923"/>
                  <a:pt x="904673" y="9727"/>
                </a:cubicBezTo>
                <a:cubicBezTo>
                  <a:pt x="919139" y="10736"/>
                  <a:pt x="929393" y="26196"/>
                  <a:pt x="943583" y="29183"/>
                </a:cubicBezTo>
                <a:cubicBezTo>
                  <a:pt x="991599" y="39292"/>
                  <a:pt x="1040922" y="41699"/>
                  <a:pt x="1089498" y="48638"/>
                </a:cubicBezTo>
                <a:cubicBezTo>
                  <a:pt x="1109023" y="51427"/>
                  <a:pt x="1128339" y="55577"/>
                  <a:pt x="1147864" y="58366"/>
                </a:cubicBezTo>
                <a:cubicBezTo>
                  <a:pt x="1173743" y="62063"/>
                  <a:pt x="1199847" y="64118"/>
                  <a:pt x="1225685" y="68093"/>
                </a:cubicBezTo>
                <a:cubicBezTo>
                  <a:pt x="1242027" y="70607"/>
                  <a:pt x="1257812" y="76963"/>
                  <a:pt x="1274324" y="77821"/>
                </a:cubicBezTo>
                <a:cubicBezTo>
                  <a:pt x="1507676" y="89943"/>
                  <a:pt x="1741251" y="97276"/>
                  <a:pt x="1974715" y="107004"/>
                </a:cubicBezTo>
                <a:lnTo>
                  <a:pt x="2052537" y="145915"/>
                </a:lnTo>
                <a:lnTo>
                  <a:pt x="2091447" y="165370"/>
                </a:lnTo>
                <a:cubicBezTo>
                  <a:pt x="2094690" y="175098"/>
                  <a:pt x="2097575" y="184952"/>
                  <a:pt x="2101175" y="194553"/>
                </a:cubicBezTo>
                <a:cubicBezTo>
                  <a:pt x="2107306" y="210903"/>
                  <a:pt x="2115108" y="226626"/>
                  <a:pt x="2120630" y="243191"/>
                </a:cubicBezTo>
                <a:cubicBezTo>
                  <a:pt x="2141569" y="306007"/>
                  <a:pt x="2115618" y="259992"/>
                  <a:pt x="2149813" y="311285"/>
                </a:cubicBezTo>
                <a:cubicBezTo>
                  <a:pt x="2163047" y="377453"/>
                  <a:pt x="2166873" y="371902"/>
                  <a:pt x="2149813" y="457200"/>
                </a:cubicBezTo>
                <a:cubicBezTo>
                  <a:pt x="2146389" y="474322"/>
                  <a:pt x="2136325" y="489428"/>
                  <a:pt x="2130358" y="505838"/>
                </a:cubicBezTo>
                <a:cubicBezTo>
                  <a:pt x="2103151" y="580655"/>
                  <a:pt x="2127684" y="547422"/>
                  <a:pt x="2081719" y="593387"/>
                </a:cubicBezTo>
                <a:cubicBezTo>
                  <a:pt x="2043718" y="669390"/>
                  <a:pt x="2083593" y="595440"/>
                  <a:pt x="2033081" y="671208"/>
                </a:cubicBezTo>
                <a:cubicBezTo>
                  <a:pt x="1990843" y="734566"/>
                  <a:pt x="2023983" y="706457"/>
                  <a:pt x="1974715" y="739302"/>
                </a:cubicBezTo>
                <a:cubicBezTo>
                  <a:pt x="1968230" y="752272"/>
                  <a:pt x="1963688" y="766412"/>
                  <a:pt x="1955260" y="778212"/>
                </a:cubicBezTo>
                <a:cubicBezTo>
                  <a:pt x="1947264" y="789407"/>
                  <a:pt x="1935030" y="796950"/>
                  <a:pt x="1926077" y="807395"/>
                </a:cubicBezTo>
                <a:cubicBezTo>
                  <a:pt x="1915526" y="819705"/>
                  <a:pt x="1906622" y="833336"/>
                  <a:pt x="1896894" y="846306"/>
                </a:cubicBezTo>
                <a:cubicBezTo>
                  <a:pt x="1893651" y="856034"/>
                  <a:pt x="1891205" y="866064"/>
                  <a:pt x="1887166" y="875489"/>
                </a:cubicBezTo>
                <a:cubicBezTo>
                  <a:pt x="1839621" y="986429"/>
                  <a:pt x="1830896" y="887221"/>
                  <a:pt x="1877439" y="1147864"/>
                </a:cubicBezTo>
                <a:cubicBezTo>
                  <a:pt x="1880663" y="1165921"/>
                  <a:pt x="1904734" y="1172578"/>
                  <a:pt x="1916349" y="1186774"/>
                </a:cubicBezTo>
                <a:cubicBezTo>
                  <a:pt x="1934012" y="1208363"/>
                  <a:pt x="1947131" y="1233439"/>
                  <a:pt x="1964988" y="1254868"/>
                </a:cubicBezTo>
                <a:cubicBezTo>
                  <a:pt x="1995237" y="1291167"/>
                  <a:pt x="2036103" y="1322237"/>
                  <a:pt x="2071992" y="1352144"/>
                </a:cubicBezTo>
                <a:cubicBezTo>
                  <a:pt x="2143281" y="1494723"/>
                  <a:pt x="2065564" y="1335248"/>
                  <a:pt x="2120630" y="1459149"/>
                </a:cubicBezTo>
                <a:cubicBezTo>
                  <a:pt x="2152687" y="1531278"/>
                  <a:pt x="2129831" y="1467297"/>
                  <a:pt x="2149813" y="1527242"/>
                </a:cubicBezTo>
                <a:cubicBezTo>
                  <a:pt x="2136843" y="1611548"/>
                  <a:pt x="2135828" y="1698586"/>
                  <a:pt x="2110902" y="1780161"/>
                </a:cubicBezTo>
                <a:cubicBezTo>
                  <a:pt x="2067569" y="1921977"/>
                  <a:pt x="2059449" y="1837887"/>
                  <a:pt x="2013626" y="1906621"/>
                </a:cubicBezTo>
                <a:cubicBezTo>
                  <a:pt x="2001560" y="1924720"/>
                  <a:pt x="1999824" y="1949606"/>
                  <a:pt x="1984443" y="1964987"/>
                </a:cubicBezTo>
                <a:cubicBezTo>
                  <a:pt x="1972096" y="1977334"/>
                  <a:pt x="1952018" y="1977957"/>
                  <a:pt x="1935805" y="1984442"/>
                </a:cubicBezTo>
                <a:cubicBezTo>
                  <a:pt x="1890976" y="2021120"/>
                  <a:pt x="1773753" y="2126377"/>
                  <a:pt x="1712068" y="2140085"/>
                </a:cubicBezTo>
                <a:cubicBezTo>
                  <a:pt x="1589557" y="2167309"/>
                  <a:pt x="1654291" y="2156833"/>
                  <a:pt x="1517515" y="2169268"/>
                </a:cubicBezTo>
                <a:cubicBezTo>
                  <a:pt x="1368358" y="2156298"/>
                  <a:pt x="1217570" y="2155891"/>
                  <a:pt x="1070043" y="2130357"/>
                </a:cubicBezTo>
                <a:cubicBezTo>
                  <a:pt x="1045089" y="2126038"/>
                  <a:pt x="1032424" y="2096242"/>
                  <a:pt x="1011677" y="2081719"/>
                </a:cubicBezTo>
                <a:cubicBezTo>
                  <a:pt x="967466" y="2050771"/>
                  <a:pt x="927845" y="2007259"/>
                  <a:pt x="875490" y="1994170"/>
                </a:cubicBezTo>
                <a:cubicBezTo>
                  <a:pt x="823609" y="1981200"/>
                  <a:pt x="770581" y="1972170"/>
                  <a:pt x="719847" y="1955259"/>
                </a:cubicBezTo>
                <a:cubicBezTo>
                  <a:pt x="680936" y="1942289"/>
                  <a:pt x="642634" y="1927326"/>
                  <a:pt x="603115" y="1916349"/>
                </a:cubicBezTo>
                <a:cubicBezTo>
                  <a:pt x="538141" y="1898301"/>
                  <a:pt x="354876" y="1897579"/>
                  <a:pt x="340468" y="1896893"/>
                </a:cubicBezTo>
                <a:cubicBezTo>
                  <a:pt x="306935" y="1885716"/>
                  <a:pt x="291830" y="1875816"/>
                  <a:pt x="272375" y="1867710"/>
                </a:cubicBez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4" name="Rak pilkoppling 3">
            <a:extLst>
              <a:ext uri="{FF2B5EF4-FFF2-40B4-BE49-F238E27FC236}">
                <a16:creationId xmlns:a16="http://schemas.microsoft.com/office/drawing/2014/main" id="{85481260-36D6-9D37-74F5-3B1763B5E604}"/>
              </a:ext>
            </a:extLst>
          </p:cNvPr>
          <p:cNvCxnSpPr/>
          <p:nvPr/>
        </p:nvCxnSpPr>
        <p:spPr>
          <a:xfrm flipV="1">
            <a:off x="2495600" y="1700808"/>
            <a:ext cx="0" cy="25922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ruta 4">
            <a:extLst>
              <a:ext uri="{FF2B5EF4-FFF2-40B4-BE49-F238E27FC236}">
                <a16:creationId xmlns:a16="http://schemas.microsoft.com/office/drawing/2014/main" id="{73365A72-69D5-3CDB-BF82-6D9DD65F1C9C}"/>
              </a:ext>
            </a:extLst>
          </p:cNvPr>
          <p:cNvSpPr txBox="1"/>
          <p:nvPr/>
        </p:nvSpPr>
        <p:spPr>
          <a:xfrm rot="16200000">
            <a:off x="1663293" y="2565521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Spelriktning</a:t>
            </a: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C19B76D8-0E05-A62F-2800-33D362BE8C18}"/>
              </a:ext>
            </a:extLst>
          </p:cNvPr>
          <p:cNvSpPr/>
          <p:nvPr/>
        </p:nvSpPr>
        <p:spPr>
          <a:xfrm>
            <a:off x="5747456" y="2838345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59F62E73-912C-D7A4-FE3F-3FB7D1B49AB1}"/>
              </a:ext>
            </a:extLst>
          </p:cNvPr>
          <p:cNvSpPr txBox="1"/>
          <p:nvPr/>
        </p:nvSpPr>
        <p:spPr>
          <a:xfrm>
            <a:off x="5099282" y="3075094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Din boll</a:t>
            </a: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72364E58-FD95-4B48-D66F-9B5919FB2A8D}"/>
              </a:ext>
            </a:extLst>
          </p:cNvPr>
          <p:cNvSpPr/>
          <p:nvPr/>
        </p:nvSpPr>
        <p:spPr>
          <a:xfrm>
            <a:off x="6578184" y="285293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8B996B43-55D7-BCF8-DD5A-DC3CD3D26462}"/>
              </a:ext>
            </a:extLst>
          </p:cNvPr>
          <p:cNvCxnSpPr/>
          <p:nvPr/>
        </p:nvCxnSpPr>
        <p:spPr>
          <a:xfrm flipH="1">
            <a:off x="7032104" y="1700808"/>
            <a:ext cx="1224136" cy="10081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ruta 8">
            <a:extLst>
              <a:ext uri="{FF2B5EF4-FFF2-40B4-BE49-F238E27FC236}">
                <a16:creationId xmlns:a16="http://schemas.microsoft.com/office/drawing/2014/main" id="{DAD57D3A-0CF5-5A0A-83F7-F5B7C4A7CDF2}"/>
              </a:ext>
            </a:extLst>
          </p:cNvPr>
          <p:cNvSpPr txBox="1"/>
          <p:nvPr/>
        </p:nvSpPr>
        <p:spPr>
          <a:xfrm rot="19205541">
            <a:off x="6615969" y="1653331"/>
            <a:ext cx="1689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Referenspunkt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51AB4F9D-4B3E-7E7F-9EC8-38166455DAAA}"/>
              </a:ext>
            </a:extLst>
          </p:cNvPr>
          <p:cNvCxnSpPr>
            <a:cxnSpLocks/>
          </p:cNvCxnSpPr>
          <p:nvPr/>
        </p:nvCxnSpPr>
        <p:spPr>
          <a:xfrm flipV="1">
            <a:off x="3503712" y="2905746"/>
            <a:ext cx="3960440" cy="19199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760407"/>
      </p:ext>
    </p:extLst>
  </p:cSld>
  <p:clrMapOvr>
    <a:masterClrMapping/>
  </p:clrMapOvr>
  <p:transition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C19606-73EC-4C69-B0B3-AAE00B053C4B}" type="slidenum"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10972800" cy="922337"/>
          </a:xfrm>
        </p:spPr>
        <p:txBody>
          <a:bodyPr/>
          <a:lstStyle/>
          <a:p>
            <a:pPr eaLnBrk="1" hangingPunct="1"/>
            <a:r>
              <a:rPr lang="sv-SE" dirty="0"/>
              <a:t>Regel 16 – fullständig lättnad</a:t>
            </a:r>
          </a:p>
        </p:txBody>
      </p:sp>
      <p:sp>
        <p:nvSpPr>
          <p:cNvPr id="6146" name="Rectangle 4"/>
          <p:cNvSpPr txBox="1">
            <a:spLocks noGrp="1" noChangeArrowheads="1"/>
          </p:cNvSpPr>
          <p:nvPr/>
        </p:nvSpPr>
        <p:spPr bwMode="auto">
          <a:xfrm>
            <a:off x="1981200" y="6453189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4" name="Rak pilkoppling 3">
            <a:extLst>
              <a:ext uri="{FF2B5EF4-FFF2-40B4-BE49-F238E27FC236}">
                <a16:creationId xmlns:a16="http://schemas.microsoft.com/office/drawing/2014/main" id="{85481260-36D6-9D37-74F5-3B1763B5E604}"/>
              </a:ext>
            </a:extLst>
          </p:cNvPr>
          <p:cNvCxnSpPr/>
          <p:nvPr/>
        </p:nvCxnSpPr>
        <p:spPr>
          <a:xfrm flipV="1">
            <a:off x="2495600" y="1700808"/>
            <a:ext cx="0" cy="25922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ruta 4">
            <a:extLst>
              <a:ext uri="{FF2B5EF4-FFF2-40B4-BE49-F238E27FC236}">
                <a16:creationId xmlns:a16="http://schemas.microsoft.com/office/drawing/2014/main" id="{73365A72-69D5-3CDB-BF82-6D9DD65F1C9C}"/>
              </a:ext>
            </a:extLst>
          </p:cNvPr>
          <p:cNvSpPr txBox="1"/>
          <p:nvPr/>
        </p:nvSpPr>
        <p:spPr>
          <a:xfrm rot="16200000">
            <a:off x="1663293" y="2565521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Spelriktning</a:t>
            </a: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C19B76D8-0E05-A62F-2800-33D362BE8C18}"/>
              </a:ext>
            </a:extLst>
          </p:cNvPr>
          <p:cNvSpPr/>
          <p:nvPr/>
        </p:nvSpPr>
        <p:spPr>
          <a:xfrm>
            <a:off x="5747456" y="2838345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0DF19C6F-6214-E9C5-3CC3-19EAAE6746E9}"/>
              </a:ext>
            </a:extLst>
          </p:cNvPr>
          <p:cNvCxnSpPr/>
          <p:nvPr/>
        </p:nvCxnSpPr>
        <p:spPr>
          <a:xfrm>
            <a:off x="8472264" y="321297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ihandsfigur: Form 15">
            <a:extLst>
              <a:ext uri="{FF2B5EF4-FFF2-40B4-BE49-F238E27FC236}">
                <a16:creationId xmlns:a16="http://schemas.microsoft.com/office/drawing/2014/main" id="{BAAB1FA9-6CD0-450A-DCA2-32DD254FB918}"/>
              </a:ext>
            </a:extLst>
          </p:cNvPr>
          <p:cNvSpPr/>
          <p:nvPr/>
        </p:nvSpPr>
        <p:spPr>
          <a:xfrm>
            <a:off x="4294822" y="2204864"/>
            <a:ext cx="2161218" cy="4032448"/>
          </a:xfrm>
          <a:custGeom>
            <a:avLst/>
            <a:gdLst>
              <a:gd name="connsiteX0" fmla="*/ 272375 w 2161218"/>
              <a:gd name="connsiteY0" fmla="*/ 1867710 h 2169268"/>
              <a:gd name="connsiteX1" fmla="*/ 223737 w 2161218"/>
              <a:gd name="connsiteY1" fmla="*/ 1848255 h 2169268"/>
              <a:gd name="connsiteX2" fmla="*/ 48639 w 2161218"/>
              <a:gd name="connsiteY2" fmla="*/ 1595336 h 2169268"/>
              <a:gd name="connsiteX3" fmla="*/ 29183 w 2161218"/>
              <a:gd name="connsiteY3" fmla="*/ 1546698 h 2169268"/>
              <a:gd name="connsiteX4" fmla="*/ 0 w 2161218"/>
              <a:gd name="connsiteY4" fmla="*/ 1420238 h 2169268"/>
              <a:gd name="connsiteX5" fmla="*/ 19456 w 2161218"/>
              <a:gd name="connsiteY5" fmla="*/ 1264595 h 2169268"/>
              <a:gd name="connsiteX6" fmla="*/ 87549 w 2161218"/>
              <a:gd name="connsiteY6" fmla="*/ 1177047 h 2169268"/>
              <a:gd name="connsiteX7" fmla="*/ 116732 w 2161218"/>
              <a:gd name="connsiteY7" fmla="*/ 1138136 h 2169268"/>
              <a:gd name="connsiteX8" fmla="*/ 155643 w 2161218"/>
              <a:gd name="connsiteY8" fmla="*/ 1099225 h 2169268"/>
              <a:gd name="connsiteX9" fmla="*/ 204281 w 2161218"/>
              <a:gd name="connsiteY9" fmla="*/ 943583 h 2169268"/>
              <a:gd name="connsiteX10" fmla="*/ 233464 w 2161218"/>
              <a:gd name="connsiteY10" fmla="*/ 865761 h 2169268"/>
              <a:gd name="connsiteX11" fmla="*/ 252919 w 2161218"/>
              <a:gd name="connsiteY11" fmla="*/ 739302 h 2169268"/>
              <a:gd name="connsiteX12" fmla="*/ 262647 w 2161218"/>
              <a:gd name="connsiteY12" fmla="*/ 671208 h 2169268"/>
              <a:gd name="connsiteX13" fmla="*/ 282102 w 2161218"/>
              <a:gd name="connsiteY13" fmla="*/ 612842 h 2169268"/>
              <a:gd name="connsiteX14" fmla="*/ 291830 w 2161218"/>
              <a:gd name="connsiteY14" fmla="*/ 544749 h 2169268"/>
              <a:gd name="connsiteX15" fmla="*/ 311285 w 2161218"/>
              <a:gd name="connsiteY15" fmla="*/ 486383 h 2169268"/>
              <a:gd name="connsiteX16" fmla="*/ 321013 w 2161218"/>
              <a:gd name="connsiteY16" fmla="*/ 428017 h 2169268"/>
              <a:gd name="connsiteX17" fmla="*/ 330741 w 2161218"/>
              <a:gd name="connsiteY17" fmla="*/ 379378 h 2169268"/>
              <a:gd name="connsiteX18" fmla="*/ 340468 w 2161218"/>
              <a:gd name="connsiteY18" fmla="*/ 301557 h 2169268"/>
              <a:gd name="connsiteX19" fmla="*/ 389107 w 2161218"/>
              <a:gd name="connsiteY19" fmla="*/ 77821 h 2169268"/>
              <a:gd name="connsiteX20" fmla="*/ 437745 w 2161218"/>
              <a:gd name="connsiteY20" fmla="*/ 19455 h 2169268"/>
              <a:gd name="connsiteX21" fmla="*/ 525294 w 2161218"/>
              <a:gd name="connsiteY21" fmla="*/ 0 h 2169268"/>
              <a:gd name="connsiteX22" fmla="*/ 904673 w 2161218"/>
              <a:gd name="connsiteY22" fmla="*/ 9727 h 2169268"/>
              <a:gd name="connsiteX23" fmla="*/ 943583 w 2161218"/>
              <a:gd name="connsiteY23" fmla="*/ 29183 h 2169268"/>
              <a:gd name="connsiteX24" fmla="*/ 1089498 w 2161218"/>
              <a:gd name="connsiteY24" fmla="*/ 48638 h 2169268"/>
              <a:gd name="connsiteX25" fmla="*/ 1147864 w 2161218"/>
              <a:gd name="connsiteY25" fmla="*/ 58366 h 2169268"/>
              <a:gd name="connsiteX26" fmla="*/ 1225685 w 2161218"/>
              <a:gd name="connsiteY26" fmla="*/ 68093 h 2169268"/>
              <a:gd name="connsiteX27" fmla="*/ 1274324 w 2161218"/>
              <a:gd name="connsiteY27" fmla="*/ 77821 h 2169268"/>
              <a:gd name="connsiteX28" fmla="*/ 1974715 w 2161218"/>
              <a:gd name="connsiteY28" fmla="*/ 107004 h 2169268"/>
              <a:gd name="connsiteX29" fmla="*/ 2052537 w 2161218"/>
              <a:gd name="connsiteY29" fmla="*/ 145915 h 2169268"/>
              <a:gd name="connsiteX30" fmla="*/ 2091447 w 2161218"/>
              <a:gd name="connsiteY30" fmla="*/ 165370 h 2169268"/>
              <a:gd name="connsiteX31" fmla="*/ 2101175 w 2161218"/>
              <a:gd name="connsiteY31" fmla="*/ 194553 h 2169268"/>
              <a:gd name="connsiteX32" fmla="*/ 2120630 w 2161218"/>
              <a:gd name="connsiteY32" fmla="*/ 243191 h 2169268"/>
              <a:gd name="connsiteX33" fmla="*/ 2149813 w 2161218"/>
              <a:gd name="connsiteY33" fmla="*/ 311285 h 2169268"/>
              <a:gd name="connsiteX34" fmla="*/ 2149813 w 2161218"/>
              <a:gd name="connsiteY34" fmla="*/ 457200 h 2169268"/>
              <a:gd name="connsiteX35" fmla="*/ 2130358 w 2161218"/>
              <a:gd name="connsiteY35" fmla="*/ 505838 h 2169268"/>
              <a:gd name="connsiteX36" fmla="*/ 2081719 w 2161218"/>
              <a:gd name="connsiteY36" fmla="*/ 593387 h 2169268"/>
              <a:gd name="connsiteX37" fmla="*/ 2033081 w 2161218"/>
              <a:gd name="connsiteY37" fmla="*/ 671208 h 2169268"/>
              <a:gd name="connsiteX38" fmla="*/ 1974715 w 2161218"/>
              <a:gd name="connsiteY38" fmla="*/ 739302 h 2169268"/>
              <a:gd name="connsiteX39" fmla="*/ 1955260 w 2161218"/>
              <a:gd name="connsiteY39" fmla="*/ 778212 h 2169268"/>
              <a:gd name="connsiteX40" fmla="*/ 1926077 w 2161218"/>
              <a:gd name="connsiteY40" fmla="*/ 807395 h 2169268"/>
              <a:gd name="connsiteX41" fmla="*/ 1896894 w 2161218"/>
              <a:gd name="connsiteY41" fmla="*/ 846306 h 2169268"/>
              <a:gd name="connsiteX42" fmla="*/ 1887166 w 2161218"/>
              <a:gd name="connsiteY42" fmla="*/ 875489 h 2169268"/>
              <a:gd name="connsiteX43" fmla="*/ 1877439 w 2161218"/>
              <a:gd name="connsiteY43" fmla="*/ 1147864 h 2169268"/>
              <a:gd name="connsiteX44" fmla="*/ 1916349 w 2161218"/>
              <a:gd name="connsiteY44" fmla="*/ 1186774 h 2169268"/>
              <a:gd name="connsiteX45" fmla="*/ 1964988 w 2161218"/>
              <a:gd name="connsiteY45" fmla="*/ 1254868 h 2169268"/>
              <a:gd name="connsiteX46" fmla="*/ 2071992 w 2161218"/>
              <a:gd name="connsiteY46" fmla="*/ 1352144 h 2169268"/>
              <a:gd name="connsiteX47" fmla="*/ 2120630 w 2161218"/>
              <a:gd name="connsiteY47" fmla="*/ 1459149 h 2169268"/>
              <a:gd name="connsiteX48" fmla="*/ 2149813 w 2161218"/>
              <a:gd name="connsiteY48" fmla="*/ 1527242 h 2169268"/>
              <a:gd name="connsiteX49" fmla="*/ 2110902 w 2161218"/>
              <a:gd name="connsiteY49" fmla="*/ 1780161 h 2169268"/>
              <a:gd name="connsiteX50" fmla="*/ 2013626 w 2161218"/>
              <a:gd name="connsiteY50" fmla="*/ 1906621 h 2169268"/>
              <a:gd name="connsiteX51" fmla="*/ 1984443 w 2161218"/>
              <a:gd name="connsiteY51" fmla="*/ 1964987 h 2169268"/>
              <a:gd name="connsiteX52" fmla="*/ 1935805 w 2161218"/>
              <a:gd name="connsiteY52" fmla="*/ 1984442 h 2169268"/>
              <a:gd name="connsiteX53" fmla="*/ 1712068 w 2161218"/>
              <a:gd name="connsiteY53" fmla="*/ 2140085 h 2169268"/>
              <a:gd name="connsiteX54" fmla="*/ 1517515 w 2161218"/>
              <a:gd name="connsiteY54" fmla="*/ 2169268 h 2169268"/>
              <a:gd name="connsiteX55" fmla="*/ 1070043 w 2161218"/>
              <a:gd name="connsiteY55" fmla="*/ 2130357 h 2169268"/>
              <a:gd name="connsiteX56" fmla="*/ 1011677 w 2161218"/>
              <a:gd name="connsiteY56" fmla="*/ 2081719 h 2169268"/>
              <a:gd name="connsiteX57" fmla="*/ 875490 w 2161218"/>
              <a:gd name="connsiteY57" fmla="*/ 1994170 h 2169268"/>
              <a:gd name="connsiteX58" fmla="*/ 719847 w 2161218"/>
              <a:gd name="connsiteY58" fmla="*/ 1955259 h 2169268"/>
              <a:gd name="connsiteX59" fmla="*/ 603115 w 2161218"/>
              <a:gd name="connsiteY59" fmla="*/ 1916349 h 2169268"/>
              <a:gd name="connsiteX60" fmla="*/ 340468 w 2161218"/>
              <a:gd name="connsiteY60" fmla="*/ 1896893 h 2169268"/>
              <a:gd name="connsiteX61" fmla="*/ 272375 w 2161218"/>
              <a:gd name="connsiteY61" fmla="*/ 1867710 h 2169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161218" h="2169268">
                <a:moveTo>
                  <a:pt x="272375" y="1867710"/>
                </a:moveTo>
                <a:cubicBezTo>
                  <a:pt x="252920" y="1859604"/>
                  <a:pt x="235764" y="1860915"/>
                  <a:pt x="223737" y="1848255"/>
                </a:cubicBezTo>
                <a:cubicBezTo>
                  <a:pt x="157926" y="1778980"/>
                  <a:pt x="86029" y="1688807"/>
                  <a:pt x="48639" y="1595336"/>
                </a:cubicBezTo>
                <a:cubicBezTo>
                  <a:pt x="42154" y="1579123"/>
                  <a:pt x="34318" y="1563387"/>
                  <a:pt x="29183" y="1546698"/>
                </a:cubicBezTo>
                <a:cubicBezTo>
                  <a:pt x="15777" y="1503129"/>
                  <a:pt x="8752" y="1463997"/>
                  <a:pt x="0" y="1420238"/>
                </a:cubicBezTo>
                <a:cubicBezTo>
                  <a:pt x="6485" y="1368357"/>
                  <a:pt x="9202" y="1315864"/>
                  <a:pt x="19456" y="1264595"/>
                </a:cubicBezTo>
                <a:cubicBezTo>
                  <a:pt x="27366" y="1225045"/>
                  <a:pt x="63125" y="1204525"/>
                  <a:pt x="87549" y="1177047"/>
                </a:cubicBezTo>
                <a:cubicBezTo>
                  <a:pt x="98320" y="1164929"/>
                  <a:pt x="106056" y="1150337"/>
                  <a:pt x="116732" y="1138136"/>
                </a:cubicBezTo>
                <a:cubicBezTo>
                  <a:pt x="128811" y="1124332"/>
                  <a:pt x="147440" y="1115631"/>
                  <a:pt x="155643" y="1099225"/>
                </a:cubicBezTo>
                <a:cubicBezTo>
                  <a:pt x="216679" y="977154"/>
                  <a:pt x="106184" y="1205176"/>
                  <a:pt x="204281" y="943583"/>
                </a:cubicBezTo>
                <a:lnTo>
                  <a:pt x="233464" y="865761"/>
                </a:lnTo>
                <a:cubicBezTo>
                  <a:pt x="256986" y="677595"/>
                  <a:pt x="230639" y="872987"/>
                  <a:pt x="252919" y="739302"/>
                </a:cubicBezTo>
                <a:cubicBezTo>
                  <a:pt x="256688" y="716685"/>
                  <a:pt x="257491" y="693549"/>
                  <a:pt x="262647" y="671208"/>
                </a:cubicBezTo>
                <a:cubicBezTo>
                  <a:pt x="267258" y="651225"/>
                  <a:pt x="275617" y="632297"/>
                  <a:pt x="282102" y="612842"/>
                </a:cubicBezTo>
                <a:cubicBezTo>
                  <a:pt x="285345" y="590144"/>
                  <a:pt x="286674" y="567090"/>
                  <a:pt x="291830" y="544749"/>
                </a:cubicBezTo>
                <a:cubicBezTo>
                  <a:pt x="296441" y="524766"/>
                  <a:pt x="306311" y="506278"/>
                  <a:pt x="311285" y="486383"/>
                </a:cubicBezTo>
                <a:cubicBezTo>
                  <a:pt x="316069" y="467248"/>
                  <a:pt x="317485" y="447423"/>
                  <a:pt x="321013" y="428017"/>
                </a:cubicBezTo>
                <a:cubicBezTo>
                  <a:pt x="323971" y="411750"/>
                  <a:pt x="328227" y="395720"/>
                  <a:pt x="330741" y="379378"/>
                </a:cubicBezTo>
                <a:cubicBezTo>
                  <a:pt x="334716" y="353540"/>
                  <a:pt x="337471" y="327527"/>
                  <a:pt x="340468" y="301557"/>
                </a:cubicBezTo>
                <a:cubicBezTo>
                  <a:pt x="355617" y="170267"/>
                  <a:pt x="331769" y="156661"/>
                  <a:pt x="389107" y="77821"/>
                </a:cubicBezTo>
                <a:cubicBezTo>
                  <a:pt x="404002" y="57340"/>
                  <a:pt x="415757" y="32020"/>
                  <a:pt x="437745" y="19455"/>
                </a:cubicBezTo>
                <a:cubicBezTo>
                  <a:pt x="463701" y="4623"/>
                  <a:pt x="496111" y="6485"/>
                  <a:pt x="525294" y="0"/>
                </a:cubicBezTo>
                <a:cubicBezTo>
                  <a:pt x="651754" y="3242"/>
                  <a:pt x="778479" y="923"/>
                  <a:pt x="904673" y="9727"/>
                </a:cubicBezTo>
                <a:cubicBezTo>
                  <a:pt x="919139" y="10736"/>
                  <a:pt x="929393" y="26196"/>
                  <a:pt x="943583" y="29183"/>
                </a:cubicBezTo>
                <a:cubicBezTo>
                  <a:pt x="991599" y="39292"/>
                  <a:pt x="1040922" y="41699"/>
                  <a:pt x="1089498" y="48638"/>
                </a:cubicBezTo>
                <a:cubicBezTo>
                  <a:pt x="1109023" y="51427"/>
                  <a:pt x="1128339" y="55577"/>
                  <a:pt x="1147864" y="58366"/>
                </a:cubicBezTo>
                <a:cubicBezTo>
                  <a:pt x="1173743" y="62063"/>
                  <a:pt x="1199847" y="64118"/>
                  <a:pt x="1225685" y="68093"/>
                </a:cubicBezTo>
                <a:cubicBezTo>
                  <a:pt x="1242027" y="70607"/>
                  <a:pt x="1257812" y="76963"/>
                  <a:pt x="1274324" y="77821"/>
                </a:cubicBezTo>
                <a:cubicBezTo>
                  <a:pt x="1507676" y="89943"/>
                  <a:pt x="1741251" y="97276"/>
                  <a:pt x="1974715" y="107004"/>
                </a:cubicBezTo>
                <a:lnTo>
                  <a:pt x="2052537" y="145915"/>
                </a:lnTo>
                <a:lnTo>
                  <a:pt x="2091447" y="165370"/>
                </a:lnTo>
                <a:cubicBezTo>
                  <a:pt x="2094690" y="175098"/>
                  <a:pt x="2097575" y="184952"/>
                  <a:pt x="2101175" y="194553"/>
                </a:cubicBezTo>
                <a:cubicBezTo>
                  <a:pt x="2107306" y="210903"/>
                  <a:pt x="2115108" y="226626"/>
                  <a:pt x="2120630" y="243191"/>
                </a:cubicBezTo>
                <a:cubicBezTo>
                  <a:pt x="2141569" y="306007"/>
                  <a:pt x="2115618" y="259992"/>
                  <a:pt x="2149813" y="311285"/>
                </a:cubicBezTo>
                <a:cubicBezTo>
                  <a:pt x="2163047" y="377453"/>
                  <a:pt x="2166873" y="371902"/>
                  <a:pt x="2149813" y="457200"/>
                </a:cubicBezTo>
                <a:cubicBezTo>
                  <a:pt x="2146389" y="474322"/>
                  <a:pt x="2136325" y="489428"/>
                  <a:pt x="2130358" y="505838"/>
                </a:cubicBezTo>
                <a:cubicBezTo>
                  <a:pt x="2103151" y="580655"/>
                  <a:pt x="2127684" y="547422"/>
                  <a:pt x="2081719" y="593387"/>
                </a:cubicBezTo>
                <a:cubicBezTo>
                  <a:pt x="2043718" y="669390"/>
                  <a:pt x="2083593" y="595440"/>
                  <a:pt x="2033081" y="671208"/>
                </a:cubicBezTo>
                <a:cubicBezTo>
                  <a:pt x="1990843" y="734566"/>
                  <a:pt x="2023983" y="706457"/>
                  <a:pt x="1974715" y="739302"/>
                </a:cubicBezTo>
                <a:cubicBezTo>
                  <a:pt x="1968230" y="752272"/>
                  <a:pt x="1963688" y="766412"/>
                  <a:pt x="1955260" y="778212"/>
                </a:cubicBezTo>
                <a:cubicBezTo>
                  <a:pt x="1947264" y="789407"/>
                  <a:pt x="1935030" y="796950"/>
                  <a:pt x="1926077" y="807395"/>
                </a:cubicBezTo>
                <a:cubicBezTo>
                  <a:pt x="1915526" y="819705"/>
                  <a:pt x="1906622" y="833336"/>
                  <a:pt x="1896894" y="846306"/>
                </a:cubicBezTo>
                <a:cubicBezTo>
                  <a:pt x="1893651" y="856034"/>
                  <a:pt x="1891205" y="866064"/>
                  <a:pt x="1887166" y="875489"/>
                </a:cubicBezTo>
                <a:cubicBezTo>
                  <a:pt x="1839621" y="986429"/>
                  <a:pt x="1830896" y="887221"/>
                  <a:pt x="1877439" y="1147864"/>
                </a:cubicBezTo>
                <a:cubicBezTo>
                  <a:pt x="1880663" y="1165921"/>
                  <a:pt x="1904734" y="1172578"/>
                  <a:pt x="1916349" y="1186774"/>
                </a:cubicBezTo>
                <a:cubicBezTo>
                  <a:pt x="1934012" y="1208363"/>
                  <a:pt x="1947131" y="1233439"/>
                  <a:pt x="1964988" y="1254868"/>
                </a:cubicBezTo>
                <a:cubicBezTo>
                  <a:pt x="1995237" y="1291167"/>
                  <a:pt x="2036103" y="1322237"/>
                  <a:pt x="2071992" y="1352144"/>
                </a:cubicBezTo>
                <a:cubicBezTo>
                  <a:pt x="2143281" y="1494723"/>
                  <a:pt x="2065564" y="1335248"/>
                  <a:pt x="2120630" y="1459149"/>
                </a:cubicBezTo>
                <a:cubicBezTo>
                  <a:pt x="2152687" y="1531278"/>
                  <a:pt x="2129831" y="1467297"/>
                  <a:pt x="2149813" y="1527242"/>
                </a:cubicBezTo>
                <a:cubicBezTo>
                  <a:pt x="2136843" y="1611548"/>
                  <a:pt x="2135828" y="1698586"/>
                  <a:pt x="2110902" y="1780161"/>
                </a:cubicBezTo>
                <a:cubicBezTo>
                  <a:pt x="2067569" y="1921977"/>
                  <a:pt x="2059449" y="1837887"/>
                  <a:pt x="2013626" y="1906621"/>
                </a:cubicBezTo>
                <a:cubicBezTo>
                  <a:pt x="2001560" y="1924720"/>
                  <a:pt x="1999824" y="1949606"/>
                  <a:pt x="1984443" y="1964987"/>
                </a:cubicBezTo>
                <a:cubicBezTo>
                  <a:pt x="1972096" y="1977334"/>
                  <a:pt x="1952018" y="1977957"/>
                  <a:pt x="1935805" y="1984442"/>
                </a:cubicBezTo>
                <a:cubicBezTo>
                  <a:pt x="1890976" y="2021120"/>
                  <a:pt x="1773753" y="2126377"/>
                  <a:pt x="1712068" y="2140085"/>
                </a:cubicBezTo>
                <a:cubicBezTo>
                  <a:pt x="1589557" y="2167309"/>
                  <a:pt x="1654291" y="2156833"/>
                  <a:pt x="1517515" y="2169268"/>
                </a:cubicBezTo>
                <a:cubicBezTo>
                  <a:pt x="1368358" y="2156298"/>
                  <a:pt x="1217570" y="2155891"/>
                  <a:pt x="1070043" y="2130357"/>
                </a:cubicBezTo>
                <a:cubicBezTo>
                  <a:pt x="1045089" y="2126038"/>
                  <a:pt x="1032424" y="2096242"/>
                  <a:pt x="1011677" y="2081719"/>
                </a:cubicBezTo>
                <a:cubicBezTo>
                  <a:pt x="967466" y="2050771"/>
                  <a:pt x="927845" y="2007259"/>
                  <a:pt x="875490" y="1994170"/>
                </a:cubicBezTo>
                <a:cubicBezTo>
                  <a:pt x="823609" y="1981200"/>
                  <a:pt x="770581" y="1972170"/>
                  <a:pt x="719847" y="1955259"/>
                </a:cubicBezTo>
                <a:cubicBezTo>
                  <a:pt x="680936" y="1942289"/>
                  <a:pt x="642634" y="1927326"/>
                  <a:pt x="603115" y="1916349"/>
                </a:cubicBezTo>
                <a:cubicBezTo>
                  <a:pt x="538141" y="1898301"/>
                  <a:pt x="354876" y="1897579"/>
                  <a:pt x="340468" y="1896893"/>
                </a:cubicBezTo>
                <a:cubicBezTo>
                  <a:pt x="306935" y="1885716"/>
                  <a:pt x="291830" y="1875816"/>
                  <a:pt x="272375" y="1867710"/>
                </a:cubicBez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Ellips 16">
            <a:extLst>
              <a:ext uri="{FF2B5EF4-FFF2-40B4-BE49-F238E27FC236}">
                <a16:creationId xmlns:a16="http://schemas.microsoft.com/office/drawing/2014/main" id="{E0AB76BD-749A-E1FC-B573-0C3EAD38C585}"/>
              </a:ext>
            </a:extLst>
          </p:cNvPr>
          <p:cNvSpPr/>
          <p:nvPr/>
        </p:nvSpPr>
        <p:spPr>
          <a:xfrm>
            <a:off x="5747456" y="2838345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869C9C0F-100C-FEF5-0E99-DE8C8D1F522E}"/>
              </a:ext>
            </a:extLst>
          </p:cNvPr>
          <p:cNvSpPr txBox="1"/>
          <p:nvPr/>
        </p:nvSpPr>
        <p:spPr>
          <a:xfrm>
            <a:off x="5099282" y="3075094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Din boll</a:t>
            </a:r>
          </a:p>
        </p:txBody>
      </p:sp>
      <p:sp>
        <p:nvSpPr>
          <p:cNvPr id="20" name="Ellips 19">
            <a:extLst>
              <a:ext uri="{FF2B5EF4-FFF2-40B4-BE49-F238E27FC236}">
                <a16:creationId xmlns:a16="http://schemas.microsoft.com/office/drawing/2014/main" id="{98746B2E-216F-5C94-C604-B8E2B45E4024}"/>
              </a:ext>
            </a:extLst>
          </p:cNvPr>
          <p:cNvSpPr/>
          <p:nvPr/>
        </p:nvSpPr>
        <p:spPr>
          <a:xfrm>
            <a:off x="6578184" y="285293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21" name="Grupp 20">
            <a:extLst>
              <a:ext uri="{FF2B5EF4-FFF2-40B4-BE49-F238E27FC236}">
                <a16:creationId xmlns:a16="http://schemas.microsoft.com/office/drawing/2014/main" id="{E28E6BEF-EB52-BAB5-0EF2-EB74FC8E8F6F}"/>
              </a:ext>
            </a:extLst>
          </p:cNvPr>
          <p:cNvGrpSpPr/>
          <p:nvPr/>
        </p:nvGrpSpPr>
        <p:grpSpPr>
          <a:xfrm>
            <a:off x="5807968" y="2759042"/>
            <a:ext cx="936104" cy="446639"/>
            <a:chOff x="6300192" y="2982361"/>
            <a:chExt cx="936104" cy="446639"/>
          </a:xfrm>
          <a:solidFill>
            <a:schemeClr val="tx1"/>
          </a:solidFill>
        </p:grpSpPr>
        <p:sp>
          <p:nvSpPr>
            <p:cNvPr id="22" name="Ellips 21">
              <a:extLst>
                <a:ext uri="{FF2B5EF4-FFF2-40B4-BE49-F238E27FC236}">
                  <a16:creationId xmlns:a16="http://schemas.microsoft.com/office/drawing/2014/main" id="{C5ED303E-4B64-24DA-A48B-0D7943D26D5F}"/>
                </a:ext>
              </a:extLst>
            </p:cNvPr>
            <p:cNvSpPr/>
            <p:nvPr/>
          </p:nvSpPr>
          <p:spPr>
            <a:xfrm>
              <a:off x="6300192" y="2982361"/>
              <a:ext cx="287053" cy="144016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3" name="Ellips 22">
              <a:extLst>
                <a:ext uri="{FF2B5EF4-FFF2-40B4-BE49-F238E27FC236}">
                  <a16:creationId xmlns:a16="http://schemas.microsoft.com/office/drawing/2014/main" id="{69A2279F-A3B6-C751-E41C-A07429B97AE4}"/>
                </a:ext>
              </a:extLst>
            </p:cNvPr>
            <p:cNvSpPr/>
            <p:nvPr/>
          </p:nvSpPr>
          <p:spPr>
            <a:xfrm>
              <a:off x="6300192" y="3284984"/>
              <a:ext cx="287053" cy="144016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24" name="Rak koppling 23">
              <a:extLst>
                <a:ext uri="{FF2B5EF4-FFF2-40B4-BE49-F238E27FC236}">
                  <a16:creationId xmlns:a16="http://schemas.microsoft.com/office/drawing/2014/main" id="{34F1E492-C94C-16BA-8189-6A9B3D797ED0}"/>
                </a:ext>
              </a:extLst>
            </p:cNvPr>
            <p:cNvCxnSpPr>
              <a:cxnSpLocks/>
            </p:cNvCxnSpPr>
            <p:nvPr/>
          </p:nvCxnSpPr>
          <p:spPr>
            <a:xfrm>
              <a:off x="7020272" y="3212976"/>
              <a:ext cx="216024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ruta 1">
            <a:extLst>
              <a:ext uri="{FF2B5EF4-FFF2-40B4-BE49-F238E27FC236}">
                <a16:creationId xmlns:a16="http://schemas.microsoft.com/office/drawing/2014/main" id="{5FA7B46B-9AE6-609F-2F87-B82930BB0BD1}"/>
              </a:ext>
            </a:extLst>
          </p:cNvPr>
          <p:cNvSpPr txBox="1"/>
          <p:nvPr/>
        </p:nvSpPr>
        <p:spPr>
          <a:xfrm>
            <a:off x="6420802" y="2644207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X</a:t>
            </a:r>
          </a:p>
        </p:txBody>
      </p:sp>
      <p:cxnSp>
        <p:nvCxnSpPr>
          <p:cNvPr id="3" name="Rak koppling 2">
            <a:extLst>
              <a:ext uri="{FF2B5EF4-FFF2-40B4-BE49-F238E27FC236}">
                <a16:creationId xmlns:a16="http://schemas.microsoft.com/office/drawing/2014/main" id="{1A54728A-3CB0-145A-13E5-D2352DE022C0}"/>
              </a:ext>
            </a:extLst>
          </p:cNvPr>
          <p:cNvCxnSpPr>
            <a:cxnSpLocks/>
          </p:cNvCxnSpPr>
          <p:nvPr/>
        </p:nvCxnSpPr>
        <p:spPr>
          <a:xfrm flipV="1">
            <a:off x="3503712" y="2905746"/>
            <a:ext cx="3960440" cy="19199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305032"/>
      </p:ext>
    </p:extLst>
  </p:cSld>
  <p:clrMapOvr>
    <a:masterClrMapping/>
  </p:clrMapOvr>
  <p:transition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C19606-73EC-4C69-B0B3-AAE00B053C4B}" type="slidenum"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10972800" cy="922337"/>
          </a:xfrm>
        </p:spPr>
        <p:txBody>
          <a:bodyPr/>
          <a:lstStyle/>
          <a:p>
            <a:pPr eaLnBrk="1" hangingPunct="1"/>
            <a:r>
              <a:rPr lang="sv-SE" dirty="0"/>
              <a:t>Regel 16 – fullständig lättnad</a:t>
            </a:r>
          </a:p>
        </p:txBody>
      </p:sp>
      <p:sp>
        <p:nvSpPr>
          <p:cNvPr id="6146" name="Rectangle 4"/>
          <p:cNvSpPr txBox="1">
            <a:spLocks noGrp="1" noChangeArrowheads="1"/>
          </p:cNvSpPr>
          <p:nvPr/>
        </p:nvSpPr>
        <p:spPr bwMode="auto">
          <a:xfrm>
            <a:off x="1981200" y="6453189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4" name="Rak pilkoppling 3">
            <a:extLst>
              <a:ext uri="{FF2B5EF4-FFF2-40B4-BE49-F238E27FC236}">
                <a16:creationId xmlns:a16="http://schemas.microsoft.com/office/drawing/2014/main" id="{85481260-36D6-9D37-74F5-3B1763B5E604}"/>
              </a:ext>
            </a:extLst>
          </p:cNvPr>
          <p:cNvCxnSpPr/>
          <p:nvPr/>
        </p:nvCxnSpPr>
        <p:spPr>
          <a:xfrm flipV="1">
            <a:off x="2495600" y="1700808"/>
            <a:ext cx="0" cy="25922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ruta 4">
            <a:extLst>
              <a:ext uri="{FF2B5EF4-FFF2-40B4-BE49-F238E27FC236}">
                <a16:creationId xmlns:a16="http://schemas.microsoft.com/office/drawing/2014/main" id="{73365A72-69D5-3CDB-BF82-6D9DD65F1C9C}"/>
              </a:ext>
            </a:extLst>
          </p:cNvPr>
          <p:cNvSpPr txBox="1"/>
          <p:nvPr/>
        </p:nvSpPr>
        <p:spPr>
          <a:xfrm rot="16200000">
            <a:off x="1663293" y="2565521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Spelriktning</a:t>
            </a:r>
          </a:p>
        </p:txBody>
      </p: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0DF19C6F-6214-E9C5-3CC3-19EAAE6746E9}"/>
              </a:ext>
            </a:extLst>
          </p:cNvPr>
          <p:cNvCxnSpPr/>
          <p:nvPr/>
        </p:nvCxnSpPr>
        <p:spPr>
          <a:xfrm>
            <a:off x="8472264" y="321297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ihandsfigur: Form 8">
            <a:extLst>
              <a:ext uri="{FF2B5EF4-FFF2-40B4-BE49-F238E27FC236}">
                <a16:creationId xmlns:a16="http://schemas.microsoft.com/office/drawing/2014/main" id="{FE7683F9-ECBE-2104-8593-E52608F24A26}"/>
              </a:ext>
            </a:extLst>
          </p:cNvPr>
          <p:cNvSpPr/>
          <p:nvPr/>
        </p:nvSpPr>
        <p:spPr>
          <a:xfrm>
            <a:off x="4294822" y="2204864"/>
            <a:ext cx="2161218" cy="4032448"/>
          </a:xfrm>
          <a:custGeom>
            <a:avLst/>
            <a:gdLst>
              <a:gd name="connsiteX0" fmla="*/ 272375 w 2161218"/>
              <a:gd name="connsiteY0" fmla="*/ 1867710 h 2169268"/>
              <a:gd name="connsiteX1" fmla="*/ 223737 w 2161218"/>
              <a:gd name="connsiteY1" fmla="*/ 1848255 h 2169268"/>
              <a:gd name="connsiteX2" fmla="*/ 48639 w 2161218"/>
              <a:gd name="connsiteY2" fmla="*/ 1595336 h 2169268"/>
              <a:gd name="connsiteX3" fmla="*/ 29183 w 2161218"/>
              <a:gd name="connsiteY3" fmla="*/ 1546698 h 2169268"/>
              <a:gd name="connsiteX4" fmla="*/ 0 w 2161218"/>
              <a:gd name="connsiteY4" fmla="*/ 1420238 h 2169268"/>
              <a:gd name="connsiteX5" fmla="*/ 19456 w 2161218"/>
              <a:gd name="connsiteY5" fmla="*/ 1264595 h 2169268"/>
              <a:gd name="connsiteX6" fmla="*/ 87549 w 2161218"/>
              <a:gd name="connsiteY6" fmla="*/ 1177047 h 2169268"/>
              <a:gd name="connsiteX7" fmla="*/ 116732 w 2161218"/>
              <a:gd name="connsiteY7" fmla="*/ 1138136 h 2169268"/>
              <a:gd name="connsiteX8" fmla="*/ 155643 w 2161218"/>
              <a:gd name="connsiteY8" fmla="*/ 1099225 h 2169268"/>
              <a:gd name="connsiteX9" fmla="*/ 204281 w 2161218"/>
              <a:gd name="connsiteY9" fmla="*/ 943583 h 2169268"/>
              <a:gd name="connsiteX10" fmla="*/ 233464 w 2161218"/>
              <a:gd name="connsiteY10" fmla="*/ 865761 h 2169268"/>
              <a:gd name="connsiteX11" fmla="*/ 252919 w 2161218"/>
              <a:gd name="connsiteY11" fmla="*/ 739302 h 2169268"/>
              <a:gd name="connsiteX12" fmla="*/ 262647 w 2161218"/>
              <a:gd name="connsiteY12" fmla="*/ 671208 h 2169268"/>
              <a:gd name="connsiteX13" fmla="*/ 282102 w 2161218"/>
              <a:gd name="connsiteY13" fmla="*/ 612842 h 2169268"/>
              <a:gd name="connsiteX14" fmla="*/ 291830 w 2161218"/>
              <a:gd name="connsiteY14" fmla="*/ 544749 h 2169268"/>
              <a:gd name="connsiteX15" fmla="*/ 311285 w 2161218"/>
              <a:gd name="connsiteY15" fmla="*/ 486383 h 2169268"/>
              <a:gd name="connsiteX16" fmla="*/ 321013 w 2161218"/>
              <a:gd name="connsiteY16" fmla="*/ 428017 h 2169268"/>
              <a:gd name="connsiteX17" fmla="*/ 330741 w 2161218"/>
              <a:gd name="connsiteY17" fmla="*/ 379378 h 2169268"/>
              <a:gd name="connsiteX18" fmla="*/ 340468 w 2161218"/>
              <a:gd name="connsiteY18" fmla="*/ 301557 h 2169268"/>
              <a:gd name="connsiteX19" fmla="*/ 389107 w 2161218"/>
              <a:gd name="connsiteY19" fmla="*/ 77821 h 2169268"/>
              <a:gd name="connsiteX20" fmla="*/ 437745 w 2161218"/>
              <a:gd name="connsiteY20" fmla="*/ 19455 h 2169268"/>
              <a:gd name="connsiteX21" fmla="*/ 525294 w 2161218"/>
              <a:gd name="connsiteY21" fmla="*/ 0 h 2169268"/>
              <a:gd name="connsiteX22" fmla="*/ 904673 w 2161218"/>
              <a:gd name="connsiteY22" fmla="*/ 9727 h 2169268"/>
              <a:gd name="connsiteX23" fmla="*/ 943583 w 2161218"/>
              <a:gd name="connsiteY23" fmla="*/ 29183 h 2169268"/>
              <a:gd name="connsiteX24" fmla="*/ 1089498 w 2161218"/>
              <a:gd name="connsiteY24" fmla="*/ 48638 h 2169268"/>
              <a:gd name="connsiteX25" fmla="*/ 1147864 w 2161218"/>
              <a:gd name="connsiteY25" fmla="*/ 58366 h 2169268"/>
              <a:gd name="connsiteX26" fmla="*/ 1225685 w 2161218"/>
              <a:gd name="connsiteY26" fmla="*/ 68093 h 2169268"/>
              <a:gd name="connsiteX27" fmla="*/ 1274324 w 2161218"/>
              <a:gd name="connsiteY27" fmla="*/ 77821 h 2169268"/>
              <a:gd name="connsiteX28" fmla="*/ 1974715 w 2161218"/>
              <a:gd name="connsiteY28" fmla="*/ 107004 h 2169268"/>
              <a:gd name="connsiteX29" fmla="*/ 2052537 w 2161218"/>
              <a:gd name="connsiteY29" fmla="*/ 145915 h 2169268"/>
              <a:gd name="connsiteX30" fmla="*/ 2091447 w 2161218"/>
              <a:gd name="connsiteY30" fmla="*/ 165370 h 2169268"/>
              <a:gd name="connsiteX31" fmla="*/ 2101175 w 2161218"/>
              <a:gd name="connsiteY31" fmla="*/ 194553 h 2169268"/>
              <a:gd name="connsiteX32" fmla="*/ 2120630 w 2161218"/>
              <a:gd name="connsiteY32" fmla="*/ 243191 h 2169268"/>
              <a:gd name="connsiteX33" fmla="*/ 2149813 w 2161218"/>
              <a:gd name="connsiteY33" fmla="*/ 311285 h 2169268"/>
              <a:gd name="connsiteX34" fmla="*/ 2149813 w 2161218"/>
              <a:gd name="connsiteY34" fmla="*/ 457200 h 2169268"/>
              <a:gd name="connsiteX35" fmla="*/ 2130358 w 2161218"/>
              <a:gd name="connsiteY35" fmla="*/ 505838 h 2169268"/>
              <a:gd name="connsiteX36" fmla="*/ 2081719 w 2161218"/>
              <a:gd name="connsiteY36" fmla="*/ 593387 h 2169268"/>
              <a:gd name="connsiteX37" fmla="*/ 2033081 w 2161218"/>
              <a:gd name="connsiteY37" fmla="*/ 671208 h 2169268"/>
              <a:gd name="connsiteX38" fmla="*/ 1974715 w 2161218"/>
              <a:gd name="connsiteY38" fmla="*/ 739302 h 2169268"/>
              <a:gd name="connsiteX39" fmla="*/ 1955260 w 2161218"/>
              <a:gd name="connsiteY39" fmla="*/ 778212 h 2169268"/>
              <a:gd name="connsiteX40" fmla="*/ 1926077 w 2161218"/>
              <a:gd name="connsiteY40" fmla="*/ 807395 h 2169268"/>
              <a:gd name="connsiteX41" fmla="*/ 1896894 w 2161218"/>
              <a:gd name="connsiteY41" fmla="*/ 846306 h 2169268"/>
              <a:gd name="connsiteX42" fmla="*/ 1887166 w 2161218"/>
              <a:gd name="connsiteY42" fmla="*/ 875489 h 2169268"/>
              <a:gd name="connsiteX43" fmla="*/ 1877439 w 2161218"/>
              <a:gd name="connsiteY43" fmla="*/ 1147864 h 2169268"/>
              <a:gd name="connsiteX44" fmla="*/ 1916349 w 2161218"/>
              <a:gd name="connsiteY44" fmla="*/ 1186774 h 2169268"/>
              <a:gd name="connsiteX45" fmla="*/ 1964988 w 2161218"/>
              <a:gd name="connsiteY45" fmla="*/ 1254868 h 2169268"/>
              <a:gd name="connsiteX46" fmla="*/ 2071992 w 2161218"/>
              <a:gd name="connsiteY46" fmla="*/ 1352144 h 2169268"/>
              <a:gd name="connsiteX47" fmla="*/ 2120630 w 2161218"/>
              <a:gd name="connsiteY47" fmla="*/ 1459149 h 2169268"/>
              <a:gd name="connsiteX48" fmla="*/ 2149813 w 2161218"/>
              <a:gd name="connsiteY48" fmla="*/ 1527242 h 2169268"/>
              <a:gd name="connsiteX49" fmla="*/ 2110902 w 2161218"/>
              <a:gd name="connsiteY49" fmla="*/ 1780161 h 2169268"/>
              <a:gd name="connsiteX50" fmla="*/ 2013626 w 2161218"/>
              <a:gd name="connsiteY50" fmla="*/ 1906621 h 2169268"/>
              <a:gd name="connsiteX51" fmla="*/ 1984443 w 2161218"/>
              <a:gd name="connsiteY51" fmla="*/ 1964987 h 2169268"/>
              <a:gd name="connsiteX52" fmla="*/ 1935805 w 2161218"/>
              <a:gd name="connsiteY52" fmla="*/ 1984442 h 2169268"/>
              <a:gd name="connsiteX53" fmla="*/ 1712068 w 2161218"/>
              <a:gd name="connsiteY53" fmla="*/ 2140085 h 2169268"/>
              <a:gd name="connsiteX54" fmla="*/ 1517515 w 2161218"/>
              <a:gd name="connsiteY54" fmla="*/ 2169268 h 2169268"/>
              <a:gd name="connsiteX55" fmla="*/ 1070043 w 2161218"/>
              <a:gd name="connsiteY55" fmla="*/ 2130357 h 2169268"/>
              <a:gd name="connsiteX56" fmla="*/ 1011677 w 2161218"/>
              <a:gd name="connsiteY56" fmla="*/ 2081719 h 2169268"/>
              <a:gd name="connsiteX57" fmla="*/ 875490 w 2161218"/>
              <a:gd name="connsiteY57" fmla="*/ 1994170 h 2169268"/>
              <a:gd name="connsiteX58" fmla="*/ 719847 w 2161218"/>
              <a:gd name="connsiteY58" fmla="*/ 1955259 h 2169268"/>
              <a:gd name="connsiteX59" fmla="*/ 603115 w 2161218"/>
              <a:gd name="connsiteY59" fmla="*/ 1916349 h 2169268"/>
              <a:gd name="connsiteX60" fmla="*/ 340468 w 2161218"/>
              <a:gd name="connsiteY60" fmla="*/ 1896893 h 2169268"/>
              <a:gd name="connsiteX61" fmla="*/ 272375 w 2161218"/>
              <a:gd name="connsiteY61" fmla="*/ 1867710 h 2169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161218" h="2169268">
                <a:moveTo>
                  <a:pt x="272375" y="1867710"/>
                </a:moveTo>
                <a:cubicBezTo>
                  <a:pt x="252920" y="1859604"/>
                  <a:pt x="235764" y="1860915"/>
                  <a:pt x="223737" y="1848255"/>
                </a:cubicBezTo>
                <a:cubicBezTo>
                  <a:pt x="157926" y="1778980"/>
                  <a:pt x="86029" y="1688807"/>
                  <a:pt x="48639" y="1595336"/>
                </a:cubicBezTo>
                <a:cubicBezTo>
                  <a:pt x="42154" y="1579123"/>
                  <a:pt x="34318" y="1563387"/>
                  <a:pt x="29183" y="1546698"/>
                </a:cubicBezTo>
                <a:cubicBezTo>
                  <a:pt x="15777" y="1503129"/>
                  <a:pt x="8752" y="1463997"/>
                  <a:pt x="0" y="1420238"/>
                </a:cubicBezTo>
                <a:cubicBezTo>
                  <a:pt x="6485" y="1368357"/>
                  <a:pt x="9202" y="1315864"/>
                  <a:pt x="19456" y="1264595"/>
                </a:cubicBezTo>
                <a:cubicBezTo>
                  <a:pt x="27366" y="1225045"/>
                  <a:pt x="63125" y="1204525"/>
                  <a:pt x="87549" y="1177047"/>
                </a:cubicBezTo>
                <a:cubicBezTo>
                  <a:pt x="98320" y="1164929"/>
                  <a:pt x="106056" y="1150337"/>
                  <a:pt x="116732" y="1138136"/>
                </a:cubicBezTo>
                <a:cubicBezTo>
                  <a:pt x="128811" y="1124332"/>
                  <a:pt x="147440" y="1115631"/>
                  <a:pt x="155643" y="1099225"/>
                </a:cubicBezTo>
                <a:cubicBezTo>
                  <a:pt x="216679" y="977154"/>
                  <a:pt x="106184" y="1205176"/>
                  <a:pt x="204281" y="943583"/>
                </a:cubicBezTo>
                <a:lnTo>
                  <a:pt x="233464" y="865761"/>
                </a:lnTo>
                <a:cubicBezTo>
                  <a:pt x="256986" y="677595"/>
                  <a:pt x="230639" y="872987"/>
                  <a:pt x="252919" y="739302"/>
                </a:cubicBezTo>
                <a:cubicBezTo>
                  <a:pt x="256688" y="716685"/>
                  <a:pt x="257491" y="693549"/>
                  <a:pt x="262647" y="671208"/>
                </a:cubicBezTo>
                <a:cubicBezTo>
                  <a:pt x="267258" y="651225"/>
                  <a:pt x="275617" y="632297"/>
                  <a:pt x="282102" y="612842"/>
                </a:cubicBezTo>
                <a:cubicBezTo>
                  <a:pt x="285345" y="590144"/>
                  <a:pt x="286674" y="567090"/>
                  <a:pt x="291830" y="544749"/>
                </a:cubicBezTo>
                <a:cubicBezTo>
                  <a:pt x="296441" y="524766"/>
                  <a:pt x="306311" y="506278"/>
                  <a:pt x="311285" y="486383"/>
                </a:cubicBezTo>
                <a:cubicBezTo>
                  <a:pt x="316069" y="467248"/>
                  <a:pt x="317485" y="447423"/>
                  <a:pt x="321013" y="428017"/>
                </a:cubicBezTo>
                <a:cubicBezTo>
                  <a:pt x="323971" y="411750"/>
                  <a:pt x="328227" y="395720"/>
                  <a:pt x="330741" y="379378"/>
                </a:cubicBezTo>
                <a:cubicBezTo>
                  <a:pt x="334716" y="353540"/>
                  <a:pt x="337471" y="327527"/>
                  <a:pt x="340468" y="301557"/>
                </a:cubicBezTo>
                <a:cubicBezTo>
                  <a:pt x="355617" y="170267"/>
                  <a:pt x="331769" y="156661"/>
                  <a:pt x="389107" y="77821"/>
                </a:cubicBezTo>
                <a:cubicBezTo>
                  <a:pt x="404002" y="57340"/>
                  <a:pt x="415757" y="32020"/>
                  <a:pt x="437745" y="19455"/>
                </a:cubicBezTo>
                <a:cubicBezTo>
                  <a:pt x="463701" y="4623"/>
                  <a:pt x="496111" y="6485"/>
                  <a:pt x="525294" y="0"/>
                </a:cubicBezTo>
                <a:cubicBezTo>
                  <a:pt x="651754" y="3242"/>
                  <a:pt x="778479" y="923"/>
                  <a:pt x="904673" y="9727"/>
                </a:cubicBezTo>
                <a:cubicBezTo>
                  <a:pt x="919139" y="10736"/>
                  <a:pt x="929393" y="26196"/>
                  <a:pt x="943583" y="29183"/>
                </a:cubicBezTo>
                <a:cubicBezTo>
                  <a:pt x="991599" y="39292"/>
                  <a:pt x="1040922" y="41699"/>
                  <a:pt x="1089498" y="48638"/>
                </a:cubicBezTo>
                <a:cubicBezTo>
                  <a:pt x="1109023" y="51427"/>
                  <a:pt x="1128339" y="55577"/>
                  <a:pt x="1147864" y="58366"/>
                </a:cubicBezTo>
                <a:cubicBezTo>
                  <a:pt x="1173743" y="62063"/>
                  <a:pt x="1199847" y="64118"/>
                  <a:pt x="1225685" y="68093"/>
                </a:cubicBezTo>
                <a:cubicBezTo>
                  <a:pt x="1242027" y="70607"/>
                  <a:pt x="1257812" y="76963"/>
                  <a:pt x="1274324" y="77821"/>
                </a:cubicBezTo>
                <a:cubicBezTo>
                  <a:pt x="1507676" y="89943"/>
                  <a:pt x="1741251" y="97276"/>
                  <a:pt x="1974715" y="107004"/>
                </a:cubicBezTo>
                <a:lnTo>
                  <a:pt x="2052537" y="145915"/>
                </a:lnTo>
                <a:lnTo>
                  <a:pt x="2091447" y="165370"/>
                </a:lnTo>
                <a:cubicBezTo>
                  <a:pt x="2094690" y="175098"/>
                  <a:pt x="2097575" y="184952"/>
                  <a:pt x="2101175" y="194553"/>
                </a:cubicBezTo>
                <a:cubicBezTo>
                  <a:pt x="2107306" y="210903"/>
                  <a:pt x="2115108" y="226626"/>
                  <a:pt x="2120630" y="243191"/>
                </a:cubicBezTo>
                <a:cubicBezTo>
                  <a:pt x="2141569" y="306007"/>
                  <a:pt x="2115618" y="259992"/>
                  <a:pt x="2149813" y="311285"/>
                </a:cubicBezTo>
                <a:cubicBezTo>
                  <a:pt x="2163047" y="377453"/>
                  <a:pt x="2166873" y="371902"/>
                  <a:pt x="2149813" y="457200"/>
                </a:cubicBezTo>
                <a:cubicBezTo>
                  <a:pt x="2146389" y="474322"/>
                  <a:pt x="2136325" y="489428"/>
                  <a:pt x="2130358" y="505838"/>
                </a:cubicBezTo>
                <a:cubicBezTo>
                  <a:pt x="2103151" y="580655"/>
                  <a:pt x="2127684" y="547422"/>
                  <a:pt x="2081719" y="593387"/>
                </a:cubicBezTo>
                <a:cubicBezTo>
                  <a:pt x="2043718" y="669390"/>
                  <a:pt x="2083593" y="595440"/>
                  <a:pt x="2033081" y="671208"/>
                </a:cubicBezTo>
                <a:cubicBezTo>
                  <a:pt x="1990843" y="734566"/>
                  <a:pt x="2023983" y="706457"/>
                  <a:pt x="1974715" y="739302"/>
                </a:cubicBezTo>
                <a:cubicBezTo>
                  <a:pt x="1968230" y="752272"/>
                  <a:pt x="1963688" y="766412"/>
                  <a:pt x="1955260" y="778212"/>
                </a:cubicBezTo>
                <a:cubicBezTo>
                  <a:pt x="1947264" y="789407"/>
                  <a:pt x="1935030" y="796950"/>
                  <a:pt x="1926077" y="807395"/>
                </a:cubicBezTo>
                <a:cubicBezTo>
                  <a:pt x="1915526" y="819705"/>
                  <a:pt x="1906622" y="833336"/>
                  <a:pt x="1896894" y="846306"/>
                </a:cubicBezTo>
                <a:cubicBezTo>
                  <a:pt x="1893651" y="856034"/>
                  <a:pt x="1891205" y="866064"/>
                  <a:pt x="1887166" y="875489"/>
                </a:cubicBezTo>
                <a:cubicBezTo>
                  <a:pt x="1839621" y="986429"/>
                  <a:pt x="1830896" y="887221"/>
                  <a:pt x="1877439" y="1147864"/>
                </a:cubicBezTo>
                <a:cubicBezTo>
                  <a:pt x="1880663" y="1165921"/>
                  <a:pt x="1904734" y="1172578"/>
                  <a:pt x="1916349" y="1186774"/>
                </a:cubicBezTo>
                <a:cubicBezTo>
                  <a:pt x="1934012" y="1208363"/>
                  <a:pt x="1947131" y="1233439"/>
                  <a:pt x="1964988" y="1254868"/>
                </a:cubicBezTo>
                <a:cubicBezTo>
                  <a:pt x="1995237" y="1291167"/>
                  <a:pt x="2036103" y="1322237"/>
                  <a:pt x="2071992" y="1352144"/>
                </a:cubicBezTo>
                <a:cubicBezTo>
                  <a:pt x="2143281" y="1494723"/>
                  <a:pt x="2065564" y="1335248"/>
                  <a:pt x="2120630" y="1459149"/>
                </a:cubicBezTo>
                <a:cubicBezTo>
                  <a:pt x="2152687" y="1531278"/>
                  <a:pt x="2129831" y="1467297"/>
                  <a:pt x="2149813" y="1527242"/>
                </a:cubicBezTo>
                <a:cubicBezTo>
                  <a:pt x="2136843" y="1611548"/>
                  <a:pt x="2135828" y="1698586"/>
                  <a:pt x="2110902" y="1780161"/>
                </a:cubicBezTo>
                <a:cubicBezTo>
                  <a:pt x="2067569" y="1921977"/>
                  <a:pt x="2059449" y="1837887"/>
                  <a:pt x="2013626" y="1906621"/>
                </a:cubicBezTo>
                <a:cubicBezTo>
                  <a:pt x="2001560" y="1924720"/>
                  <a:pt x="1999824" y="1949606"/>
                  <a:pt x="1984443" y="1964987"/>
                </a:cubicBezTo>
                <a:cubicBezTo>
                  <a:pt x="1972096" y="1977334"/>
                  <a:pt x="1952018" y="1977957"/>
                  <a:pt x="1935805" y="1984442"/>
                </a:cubicBezTo>
                <a:cubicBezTo>
                  <a:pt x="1890976" y="2021120"/>
                  <a:pt x="1773753" y="2126377"/>
                  <a:pt x="1712068" y="2140085"/>
                </a:cubicBezTo>
                <a:cubicBezTo>
                  <a:pt x="1589557" y="2167309"/>
                  <a:pt x="1654291" y="2156833"/>
                  <a:pt x="1517515" y="2169268"/>
                </a:cubicBezTo>
                <a:cubicBezTo>
                  <a:pt x="1368358" y="2156298"/>
                  <a:pt x="1217570" y="2155891"/>
                  <a:pt x="1070043" y="2130357"/>
                </a:cubicBezTo>
                <a:cubicBezTo>
                  <a:pt x="1045089" y="2126038"/>
                  <a:pt x="1032424" y="2096242"/>
                  <a:pt x="1011677" y="2081719"/>
                </a:cubicBezTo>
                <a:cubicBezTo>
                  <a:pt x="967466" y="2050771"/>
                  <a:pt x="927845" y="2007259"/>
                  <a:pt x="875490" y="1994170"/>
                </a:cubicBezTo>
                <a:cubicBezTo>
                  <a:pt x="823609" y="1981200"/>
                  <a:pt x="770581" y="1972170"/>
                  <a:pt x="719847" y="1955259"/>
                </a:cubicBezTo>
                <a:cubicBezTo>
                  <a:pt x="680936" y="1942289"/>
                  <a:pt x="642634" y="1927326"/>
                  <a:pt x="603115" y="1916349"/>
                </a:cubicBezTo>
                <a:cubicBezTo>
                  <a:pt x="538141" y="1898301"/>
                  <a:pt x="354876" y="1897579"/>
                  <a:pt x="340468" y="1896893"/>
                </a:cubicBezTo>
                <a:cubicBezTo>
                  <a:pt x="306935" y="1885716"/>
                  <a:pt x="291830" y="1875816"/>
                  <a:pt x="272375" y="1867710"/>
                </a:cubicBez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Ellips 10">
            <a:extLst>
              <a:ext uri="{FF2B5EF4-FFF2-40B4-BE49-F238E27FC236}">
                <a16:creationId xmlns:a16="http://schemas.microsoft.com/office/drawing/2014/main" id="{978649A4-4654-836E-F13A-3D5031232A68}"/>
              </a:ext>
            </a:extLst>
          </p:cNvPr>
          <p:cNvSpPr/>
          <p:nvPr/>
        </p:nvSpPr>
        <p:spPr>
          <a:xfrm>
            <a:off x="5747456" y="2838345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D6347B57-770C-103C-2DEE-B41A81132641}"/>
              </a:ext>
            </a:extLst>
          </p:cNvPr>
          <p:cNvSpPr txBox="1"/>
          <p:nvPr/>
        </p:nvSpPr>
        <p:spPr>
          <a:xfrm>
            <a:off x="5099282" y="3075094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Din boll</a:t>
            </a:r>
          </a:p>
        </p:txBody>
      </p:sp>
      <p:sp>
        <p:nvSpPr>
          <p:cNvPr id="2" name="Ellips 1">
            <a:extLst>
              <a:ext uri="{FF2B5EF4-FFF2-40B4-BE49-F238E27FC236}">
                <a16:creationId xmlns:a16="http://schemas.microsoft.com/office/drawing/2014/main" id="{66AB1120-380C-F1AC-E21A-9887FE805F7A}"/>
              </a:ext>
            </a:extLst>
          </p:cNvPr>
          <p:cNvSpPr/>
          <p:nvPr/>
        </p:nvSpPr>
        <p:spPr>
          <a:xfrm>
            <a:off x="7312785" y="285293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84E5E158-8115-1834-A375-14BF0F35DE08}"/>
              </a:ext>
            </a:extLst>
          </p:cNvPr>
          <p:cNvGrpSpPr/>
          <p:nvPr/>
        </p:nvGrpSpPr>
        <p:grpSpPr>
          <a:xfrm>
            <a:off x="6554065" y="2759042"/>
            <a:ext cx="936104" cy="446639"/>
            <a:chOff x="6300192" y="2982361"/>
            <a:chExt cx="936104" cy="446639"/>
          </a:xfrm>
          <a:solidFill>
            <a:schemeClr val="tx1"/>
          </a:solidFill>
        </p:grpSpPr>
        <p:sp>
          <p:nvSpPr>
            <p:cNvPr id="12" name="Ellips 11">
              <a:extLst>
                <a:ext uri="{FF2B5EF4-FFF2-40B4-BE49-F238E27FC236}">
                  <a16:creationId xmlns:a16="http://schemas.microsoft.com/office/drawing/2014/main" id="{B751E679-9DAC-2889-3CCB-5DA027F729CD}"/>
                </a:ext>
              </a:extLst>
            </p:cNvPr>
            <p:cNvSpPr/>
            <p:nvPr/>
          </p:nvSpPr>
          <p:spPr>
            <a:xfrm>
              <a:off x="6300192" y="2982361"/>
              <a:ext cx="287053" cy="144016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" name="Ellips 13">
              <a:extLst>
                <a:ext uri="{FF2B5EF4-FFF2-40B4-BE49-F238E27FC236}">
                  <a16:creationId xmlns:a16="http://schemas.microsoft.com/office/drawing/2014/main" id="{C15D41E5-2137-5D8D-F0C9-DAEAC42C3018}"/>
                </a:ext>
              </a:extLst>
            </p:cNvPr>
            <p:cNvSpPr/>
            <p:nvPr/>
          </p:nvSpPr>
          <p:spPr>
            <a:xfrm>
              <a:off x="6300192" y="3284984"/>
              <a:ext cx="287053" cy="144016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16" name="Rak koppling 15">
              <a:extLst>
                <a:ext uri="{FF2B5EF4-FFF2-40B4-BE49-F238E27FC236}">
                  <a16:creationId xmlns:a16="http://schemas.microsoft.com/office/drawing/2014/main" id="{C3531F7B-FA75-051E-5612-58BB08500526}"/>
                </a:ext>
              </a:extLst>
            </p:cNvPr>
            <p:cNvCxnSpPr>
              <a:cxnSpLocks/>
            </p:cNvCxnSpPr>
            <p:nvPr/>
          </p:nvCxnSpPr>
          <p:spPr>
            <a:xfrm>
              <a:off x="7020272" y="3212976"/>
              <a:ext cx="216024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ruta 16">
            <a:extLst>
              <a:ext uri="{FF2B5EF4-FFF2-40B4-BE49-F238E27FC236}">
                <a16:creationId xmlns:a16="http://schemas.microsoft.com/office/drawing/2014/main" id="{E38E5809-905E-C79E-591C-B2D119AA1F61}"/>
              </a:ext>
            </a:extLst>
          </p:cNvPr>
          <p:cNvSpPr txBox="1"/>
          <p:nvPr/>
        </p:nvSpPr>
        <p:spPr>
          <a:xfrm>
            <a:off x="7519300" y="2756465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</a:t>
            </a:r>
          </a:p>
        </p:txBody>
      </p:sp>
      <p:cxnSp>
        <p:nvCxnSpPr>
          <p:cNvPr id="19" name="Rak pilkoppling 18">
            <a:extLst>
              <a:ext uri="{FF2B5EF4-FFF2-40B4-BE49-F238E27FC236}">
                <a16:creationId xmlns:a16="http://schemas.microsoft.com/office/drawing/2014/main" id="{66326A4E-D5C8-41B4-83F1-EF237A31B552}"/>
              </a:ext>
            </a:extLst>
          </p:cNvPr>
          <p:cNvCxnSpPr/>
          <p:nvPr/>
        </p:nvCxnSpPr>
        <p:spPr>
          <a:xfrm flipH="1">
            <a:off x="7535258" y="1660532"/>
            <a:ext cx="1224136" cy="10081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ruta 20">
            <a:extLst>
              <a:ext uri="{FF2B5EF4-FFF2-40B4-BE49-F238E27FC236}">
                <a16:creationId xmlns:a16="http://schemas.microsoft.com/office/drawing/2014/main" id="{EF820E7E-AE6B-2DA0-DC6E-FBD0F11DBA1A}"/>
              </a:ext>
            </a:extLst>
          </p:cNvPr>
          <p:cNvSpPr txBox="1"/>
          <p:nvPr/>
        </p:nvSpPr>
        <p:spPr>
          <a:xfrm rot="19205541">
            <a:off x="7119123" y="1613055"/>
            <a:ext cx="1689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Referenspunkt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" name="Rak koppling 2">
            <a:extLst>
              <a:ext uri="{FF2B5EF4-FFF2-40B4-BE49-F238E27FC236}">
                <a16:creationId xmlns:a16="http://schemas.microsoft.com/office/drawing/2014/main" id="{223F5ED1-DFF5-087F-C7E2-4B9140253A20}"/>
              </a:ext>
            </a:extLst>
          </p:cNvPr>
          <p:cNvCxnSpPr>
            <a:cxnSpLocks/>
          </p:cNvCxnSpPr>
          <p:nvPr/>
        </p:nvCxnSpPr>
        <p:spPr>
          <a:xfrm flipV="1">
            <a:off x="3503712" y="2905746"/>
            <a:ext cx="3960440" cy="19199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043912"/>
      </p:ext>
    </p:extLst>
  </p:cSld>
  <p:clrMapOvr>
    <a:masterClrMapping/>
  </p:clrMapOvr>
  <p:transition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C19606-73EC-4C69-B0B3-AAE00B053C4B}" type="slidenum"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10972800" cy="922337"/>
          </a:xfrm>
        </p:spPr>
        <p:txBody>
          <a:bodyPr/>
          <a:lstStyle/>
          <a:p>
            <a:pPr eaLnBrk="1" hangingPunct="1"/>
            <a:r>
              <a:rPr lang="sv-SE" dirty="0"/>
              <a:t>Regel 16 – närmaste referenspunkt</a:t>
            </a:r>
          </a:p>
        </p:txBody>
      </p:sp>
      <p:sp>
        <p:nvSpPr>
          <p:cNvPr id="6146" name="Rectangle 4"/>
          <p:cNvSpPr txBox="1">
            <a:spLocks noGrp="1" noChangeArrowheads="1"/>
          </p:cNvSpPr>
          <p:nvPr/>
        </p:nvSpPr>
        <p:spPr bwMode="auto">
          <a:xfrm>
            <a:off x="1981200" y="6453189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4" name="Rak pilkoppling 3">
            <a:extLst>
              <a:ext uri="{FF2B5EF4-FFF2-40B4-BE49-F238E27FC236}">
                <a16:creationId xmlns:a16="http://schemas.microsoft.com/office/drawing/2014/main" id="{85481260-36D6-9D37-74F5-3B1763B5E604}"/>
              </a:ext>
            </a:extLst>
          </p:cNvPr>
          <p:cNvCxnSpPr/>
          <p:nvPr/>
        </p:nvCxnSpPr>
        <p:spPr>
          <a:xfrm flipV="1">
            <a:off x="2495600" y="1700808"/>
            <a:ext cx="0" cy="25922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ruta 4">
            <a:extLst>
              <a:ext uri="{FF2B5EF4-FFF2-40B4-BE49-F238E27FC236}">
                <a16:creationId xmlns:a16="http://schemas.microsoft.com/office/drawing/2014/main" id="{73365A72-69D5-3CDB-BF82-6D9DD65F1C9C}"/>
              </a:ext>
            </a:extLst>
          </p:cNvPr>
          <p:cNvSpPr txBox="1"/>
          <p:nvPr/>
        </p:nvSpPr>
        <p:spPr>
          <a:xfrm rot="16200000">
            <a:off x="1663293" y="2565521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Spelriktning</a:t>
            </a: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72364E58-FD95-4B48-D66F-9B5919FB2A8D}"/>
              </a:ext>
            </a:extLst>
          </p:cNvPr>
          <p:cNvSpPr/>
          <p:nvPr/>
        </p:nvSpPr>
        <p:spPr>
          <a:xfrm>
            <a:off x="7312785" y="285293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0DF19C6F-6214-E9C5-3CC3-19EAAE6746E9}"/>
              </a:ext>
            </a:extLst>
          </p:cNvPr>
          <p:cNvCxnSpPr/>
          <p:nvPr/>
        </p:nvCxnSpPr>
        <p:spPr>
          <a:xfrm>
            <a:off x="8472264" y="321297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upp 17">
            <a:extLst>
              <a:ext uri="{FF2B5EF4-FFF2-40B4-BE49-F238E27FC236}">
                <a16:creationId xmlns:a16="http://schemas.microsoft.com/office/drawing/2014/main" id="{3E776564-47DA-E7B0-4A29-F8D66DCE1CEE}"/>
              </a:ext>
            </a:extLst>
          </p:cNvPr>
          <p:cNvGrpSpPr/>
          <p:nvPr/>
        </p:nvGrpSpPr>
        <p:grpSpPr>
          <a:xfrm>
            <a:off x="6554065" y="2759042"/>
            <a:ext cx="936104" cy="446639"/>
            <a:chOff x="6300192" y="2982361"/>
            <a:chExt cx="936104" cy="446639"/>
          </a:xfrm>
          <a:solidFill>
            <a:schemeClr val="tx1"/>
          </a:solidFill>
        </p:grpSpPr>
        <p:sp>
          <p:nvSpPr>
            <p:cNvPr id="7" name="Ellips 6">
              <a:extLst>
                <a:ext uri="{FF2B5EF4-FFF2-40B4-BE49-F238E27FC236}">
                  <a16:creationId xmlns:a16="http://schemas.microsoft.com/office/drawing/2014/main" id="{CA4A41C0-6E2D-50E1-9947-6719BF01E387}"/>
                </a:ext>
              </a:extLst>
            </p:cNvPr>
            <p:cNvSpPr/>
            <p:nvPr/>
          </p:nvSpPr>
          <p:spPr>
            <a:xfrm>
              <a:off x="6300192" y="2982361"/>
              <a:ext cx="287053" cy="144016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8" name="Ellips 7">
              <a:extLst>
                <a:ext uri="{FF2B5EF4-FFF2-40B4-BE49-F238E27FC236}">
                  <a16:creationId xmlns:a16="http://schemas.microsoft.com/office/drawing/2014/main" id="{25223488-6E2F-292F-E949-A971F042D348}"/>
                </a:ext>
              </a:extLst>
            </p:cNvPr>
            <p:cNvSpPr/>
            <p:nvPr/>
          </p:nvSpPr>
          <p:spPr>
            <a:xfrm>
              <a:off x="6300192" y="3284984"/>
              <a:ext cx="287053" cy="144016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15" name="Rak koppling 14">
              <a:extLst>
                <a:ext uri="{FF2B5EF4-FFF2-40B4-BE49-F238E27FC236}">
                  <a16:creationId xmlns:a16="http://schemas.microsoft.com/office/drawing/2014/main" id="{A36DC1C3-42D7-BCAD-C3B0-DC34382FC9F9}"/>
                </a:ext>
              </a:extLst>
            </p:cNvPr>
            <p:cNvCxnSpPr>
              <a:cxnSpLocks/>
            </p:cNvCxnSpPr>
            <p:nvPr/>
          </p:nvCxnSpPr>
          <p:spPr>
            <a:xfrm>
              <a:off x="7020272" y="3212976"/>
              <a:ext cx="216024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Ellips 16">
            <a:extLst>
              <a:ext uri="{FF2B5EF4-FFF2-40B4-BE49-F238E27FC236}">
                <a16:creationId xmlns:a16="http://schemas.microsoft.com/office/drawing/2014/main" id="{D8055BC8-4535-6AA1-9BE4-887555514C68}"/>
              </a:ext>
            </a:extLst>
          </p:cNvPr>
          <p:cNvSpPr/>
          <p:nvPr/>
        </p:nvSpPr>
        <p:spPr>
          <a:xfrm>
            <a:off x="4367808" y="285293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5DF082B6-8CF8-4739-62E6-9ECAC592B6D2}"/>
              </a:ext>
            </a:extLst>
          </p:cNvPr>
          <p:cNvSpPr txBox="1"/>
          <p:nvPr/>
        </p:nvSpPr>
        <p:spPr>
          <a:xfrm>
            <a:off x="7519300" y="2756465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1E02E2DD-BC57-48B8-A925-25070A968337}"/>
              </a:ext>
            </a:extLst>
          </p:cNvPr>
          <p:cNvSpPr txBox="1"/>
          <p:nvPr/>
        </p:nvSpPr>
        <p:spPr>
          <a:xfrm rot="10800000" flipH="1" flipV="1">
            <a:off x="4080756" y="2800674"/>
            <a:ext cx="215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</a:t>
            </a:r>
          </a:p>
        </p:txBody>
      </p:sp>
      <p:sp>
        <p:nvSpPr>
          <p:cNvPr id="9" name="Frihandsfigur: Form 8">
            <a:extLst>
              <a:ext uri="{FF2B5EF4-FFF2-40B4-BE49-F238E27FC236}">
                <a16:creationId xmlns:a16="http://schemas.microsoft.com/office/drawing/2014/main" id="{9EF14FCD-5687-2119-1314-AF74EDACAD15}"/>
              </a:ext>
            </a:extLst>
          </p:cNvPr>
          <p:cNvSpPr/>
          <p:nvPr/>
        </p:nvSpPr>
        <p:spPr>
          <a:xfrm>
            <a:off x="4294822" y="2204864"/>
            <a:ext cx="2161218" cy="4032448"/>
          </a:xfrm>
          <a:custGeom>
            <a:avLst/>
            <a:gdLst>
              <a:gd name="connsiteX0" fmla="*/ 272375 w 2161218"/>
              <a:gd name="connsiteY0" fmla="*/ 1867710 h 2169268"/>
              <a:gd name="connsiteX1" fmla="*/ 223737 w 2161218"/>
              <a:gd name="connsiteY1" fmla="*/ 1848255 h 2169268"/>
              <a:gd name="connsiteX2" fmla="*/ 48639 w 2161218"/>
              <a:gd name="connsiteY2" fmla="*/ 1595336 h 2169268"/>
              <a:gd name="connsiteX3" fmla="*/ 29183 w 2161218"/>
              <a:gd name="connsiteY3" fmla="*/ 1546698 h 2169268"/>
              <a:gd name="connsiteX4" fmla="*/ 0 w 2161218"/>
              <a:gd name="connsiteY4" fmla="*/ 1420238 h 2169268"/>
              <a:gd name="connsiteX5" fmla="*/ 19456 w 2161218"/>
              <a:gd name="connsiteY5" fmla="*/ 1264595 h 2169268"/>
              <a:gd name="connsiteX6" fmla="*/ 87549 w 2161218"/>
              <a:gd name="connsiteY6" fmla="*/ 1177047 h 2169268"/>
              <a:gd name="connsiteX7" fmla="*/ 116732 w 2161218"/>
              <a:gd name="connsiteY7" fmla="*/ 1138136 h 2169268"/>
              <a:gd name="connsiteX8" fmla="*/ 155643 w 2161218"/>
              <a:gd name="connsiteY8" fmla="*/ 1099225 h 2169268"/>
              <a:gd name="connsiteX9" fmla="*/ 204281 w 2161218"/>
              <a:gd name="connsiteY9" fmla="*/ 943583 h 2169268"/>
              <a:gd name="connsiteX10" fmla="*/ 233464 w 2161218"/>
              <a:gd name="connsiteY10" fmla="*/ 865761 h 2169268"/>
              <a:gd name="connsiteX11" fmla="*/ 252919 w 2161218"/>
              <a:gd name="connsiteY11" fmla="*/ 739302 h 2169268"/>
              <a:gd name="connsiteX12" fmla="*/ 262647 w 2161218"/>
              <a:gd name="connsiteY12" fmla="*/ 671208 h 2169268"/>
              <a:gd name="connsiteX13" fmla="*/ 282102 w 2161218"/>
              <a:gd name="connsiteY13" fmla="*/ 612842 h 2169268"/>
              <a:gd name="connsiteX14" fmla="*/ 291830 w 2161218"/>
              <a:gd name="connsiteY14" fmla="*/ 544749 h 2169268"/>
              <a:gd name="connsiteX15" fmla="*/ 311285 w 2161218"/>
              <a:gd name="connsiteY15" fmla="*/ 486383 h 2169268"/>
              <a:gd name="connsiteX16" fmla="*/ 321013 w 2161218"/>
              <a:gd name="connsiteY16" fmla="*/ 428017 h 2169268"/>
              <a:gd name="connsiteX17" fmla="*/ 330741 w 2161218"/>
              <a:gd name="connsiteY17" fmla="*/ 379378 h 2169268"/>
              <a:gd name="connsiteX18" fmla="*/ 340468 w 2161218"/>
              <a:gd name="connsiteY18" fmla="*/ 301557 h 2169268"/>
              <a:gd name="connsiteX19" fmla="*/ 389107 w 2161218"/>
              <a:gd name="connsiteY19" fmla="*/ 77821 h 2169268"/>
              <a:gd name="connsiteX20" fmla="*/ 437745 w 2161218"/>
              <a:gd name="connsiteY20" fmla="*/ 19455 h 2169268"/>
              <a:gd name="connsiteX21" fmla="*/ 525294 w 2161218"/>
              <a:gd name="connsiteY21" fmla="*/ 0 h 2169268"/>
              <a:gd name="connsiteX22" fmla="*/ 904673 w 2161218"/>
              <a:gd name="connsiteY22" fmla="*/ 9727 h 2169268"/>
              <a:gd name="connsiteX23" fmla="*/ 943583 w 2161218"/>
              <a:gd name="connsiteY23" fmla="*/ 29183 h 2169268"/>
              <a:gd name="connsiteX24" fmla="*/ 1089498 w 2161218"/>
              <a:gd name="connsiteY24" fmla="*/ 48638 h 2169268"/>
              <a:gd name="connsiteX25" fmla="*/ 1147864 w 2161218"/>
              <a:gd name="connsiteY25" fmla="*/ 58366 h 2169268"/>
              <a:gd name="connsiteX26" fmla="*/ 1225685 w 2161218"/>
              <a:gd name="connsiteY26" fmla="*/ 68093 h 2169268"/>
              <a:gd name="connsiteX27" fmla="*/ 1274324 w 2161218"/>
              <a:gd name="connsiteY27" fmla="*/ 77821 h 2169268"/>
              <a:gd name="connsiteX28" fmla="*/ 1974715 w 2161218"/>
              <a:gd name="connsiteY28" fmla="*/ 107004 h 2169268"/>
              <a:gd name="connsiteX29" fmla="*/ 2052537 w 2161218"/>
              <a:gd name="connsiteY29" fmla="*/ 145915 h 2169268"/>
              <a:gd name="connsiteX30" fmla="*/ 2091447 w 2161218"/>
              <a:gd name="connsiteY30" fmla="*/ 165370 h 2169268"/>
              <a:gd name="connsiteX31" fmla="*/ 2101175 w 2161218"/>
              <a:gd name="connsiteY31" fmla="*/ 194553 h 2169268"/>
              <a:gd name="connsiteX32" fmla="*/ 2120630 w 2161218"/>
              <a:gd name="connsiteY32" fmla="*/ 243191 h 2169268"/>
              <a:gd name="connsiteX33" fmla="*/ 2149813 w 2161218"/>
              <a:gd name="connsiteY33" fmla="*/ 311285 h 2169268"/>
              <a:gd name="connsiteX34" fmla="*/ 2149813 w 2161218"/>
              <a:gd name="connsiteY34" fmla="*/ 457200 h 2169268"/>
              <a:gd name="connsiteX35" fmla="*/ 2130358 w 2161218"/>
              <a:gd name="connsiteY35" fmla="*/ 505838 h 2169268"/>
              <a:gd name="connsiteX36" fmla="*/ 2081719 w 2161218"/>
              <a:gd name="connsiteY36" fmla="*/ 593387 h 2169268"/>
              <a:gd name="connsiteX37" fmla="*/ 2033081 w 2161218"/>
              <a:gd name="connsiteY37" fmla="*/ 671208 h 2169268"/>
              <a:gd name="connsiteX38" fmla="*/ 1974715 w 2161218"/>
              <a:gd name="connsiteY38" fmla="*/ 739302 h 2169268"/>
              <a:gd name="connsiteX39" fmla="*/ 1955260 w 2161218"/>
              <a:gd name="connsiteY39" fmla="*/ 778212 h 2169268"/>
              <a:gd name="connsiteX40" fmla="*/ 1926077 w 2161218"/>
              <a:gd name="connsiteY40" fmla="*/ 807395 h 2169268"/>
              <a:gd name="connsiteX41" fmla="*/ 1896894 w 2161218"/>
              <a:gd name="connsiteY41" fmla="*/ 846306 h 2169268"/>
              <a:gd name="connsiteX42" fmla="*/ 1887166 w 2161218"/>
              <a:gd name="connsiteY42" fmla="*/ 875489 h 2169268"/>
              <a:gd name="connsiteX43" fmla="*/ 1877439 w 2161218"/>
              <a:gd name="connsiteY43" fmla="*/ 1147864 h 2169268"/>
              <a:gd name="connsiteX44" fmla="*/ 1916349 w 2161218"/>
              <a:gd name="connsiteY44" fmla="*/ 1186774 h 2169268"/>
              <a:gd name="connsiteX45" fmla="*/ 1964988 w 2161218"/>
              <a:gd name="connsiteY45" fmla="*/ 1254868 h 2169268"/>
              <a:gd name="connsiteX46" fmla="*/ 2071992 w 2161218"/>
              <a:gd name="connsiteY46" fmla="*/ 1352144 h 2169268"/>
              <a:gd name="connsiteX47" fmla="*/ 2120630 w 2161218"/>
              <a:gd name="connsiteY47" fmla="*/ 1459149 h 2169268"/>
              <a:gd name="connsiteX48" fmla="*/ 2149813 w 2161218"/>
              <a:gd name="connsiteY48" fmla="*/ 1527242 h 2169268"/>
              <a:gd name="connsiteX49" fmla="*/ 2110902 w 2161218"/>
              <a:gd name="connsiteY49" fmla="*/ 1780161 h 2169268"/>
              <a:gd name="connsiteX50" fmla="*/ 2013626 w 2161218"/>
              <a:gd name="connsiteY50" fmla="*/ 1906621 h 2169268"/>
              <a:gd name="connsiteX51" fmla="*/ 1984443 w 2161218"/>
              <a:gd name="connsiteY51" fmla="*/ 1964987 h 2169268"/>
              <a:gd name="connsiteX52" fmla="*/ 1935805 w 2161218"/>
              <a:gd name="connsiteY52" fmla="*/ 1984442 h 2169268"/>
              <a:gd name="connsiteX53" fmla="*/ 1712068 w 2161218"/>
              <a:gd name="connsiteY53" fmla="*/ 2140085 h 2169268"/>
              <a:gd name="connsiteX54" fmla="*/ 1517515 w 2161218"/>
              <a:gd name="connsiteY54" fmla="*/ 2169268 h 2169268"/>
              <a:gd name="connsiteX55" fmla="*/ 1070043 w 2161218"/>
              <a:gd name="connsiteY55" fmla="*/ 2130357 h 2169268"/>
              <a:gd name="connsiteX56" fmla="*/ 1011677 w 2161218"/>
              <a:gd name="connsiteY56" fmla="*/ 2081719 h 2169268"/>
              <a:gd name="connsiteX57" fmla="*/ 875490 w 2161218"/>
              <a:gd name="connsiteY57" fmla="*/ 1994170 h 2169268"/>
              <a:gd name="connsiteX58" fmla="*/ 719847 w 2161218"/>
              <a:gd name="connsiteY58" fmla="*/ 1955259 h 2169268"/>
              <a:gd name="connsiteX59" fmla="*/ 603115 w 2161218"/>
              <a:gd name="connsiteY59" fmla="*/ 1916349 h 2169268"/>
              <a:gd name="connsiteX60" fmla="*/ 340468 w 2161218"/>
              <a:gd name="connsiteY60" fmla="*/ 1896893 h 2169268"/>
              <a:gd name="connsiteX61" fmla="*/ 272375 w 2161218"/>
              <a:gd name="connsiteY61" fmla="*/ 1867710 h 2169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161218" h="2169268">
                <a:moveTo>
                  <a:pt x="272375" y="1867710"/>
                </a:moveTo>
                <a:cubicBezTo>
                  <a:pt x="252920" y="1859604"/>
                  <a:pt x="235764" y="1860915"/>
                  <a:pt x="223737" y="1848255"/>
                </a:cubicBezTo>
                <a:cubicBezTo>
                  <a:pt x="157926" y="1778980"/>
                  <a:pt x="86029" y="1688807"/>
                  <a:pt x="48639" y="1595336"/>
                </a:cubicBezTo>
                <a:cubicBezTo>
                  <a:pt x="42154" y="1579123"/>
                  <a:pt x="34318" y="1563387"/>
                  <a:pt x="29183" y="1546698"/>
                </a:cubicBezTo>
                <a:cubicBezTo>
                  <a:pt x="15777" y="1503129"/>
                  <a:pt x="8752" y="1463997"/>
                  <a:pt x="0" y="1420238"/>
                </a:cubicBezTo>
                <a:cubicBezTo>
                  <a:pt x="6485" y="1368357"/>
                  <a:pt x="9202" y="1315864"/>
                  <a:pt x="19456" y="1264595"/>
                </a:cubicBezTo>
                <a:cubicBezTo>
                  <a:pt x="27366" y="1225045"/>
                  <a:pt x="63125" y="1204525"/>
                  <a:pt x="87549" y="1177047"/>
                </a:cubicBezTo>
                <a:cubicBezTo>
                  <a:pt x="98320" y="1164929"/>
                  <a:pt x="106056" y="1150337"/>
                  <a:pt x="116732" y="1138136"/>
                </a:cubicBezTo>
                <a:cubicBezTo>
                  <a:pt x="128811" y="1124332"/>
                  <a:pt x="147440" y="1115631"/>
                  <a:pt x="155643" y="1099225"/>
                </a:cubicBezTo>
                <a:cubicBezTo>
                  <a:pt x="216679" y="977154"/>
                  <a:pt x="106184" y="1205176"/>
                  <a:pt x="204281" y="943583"/>
                </a:cubicBezTo>
                <a:lnTo>
                  <a:pt x="233464" y="865761"/>
                </a:lnTo>
                <a:cubicBezTo>
                  <a:pt x="256986" y="677595"/>
                  <a:pt x="230639" y="872987"/>
                  <a:pt x="252919" y="739302"/>
                </a:cubicBezTo>
                <a:cubicBezTo>
                  <a:pt x="256688" y="716685"/>
                  <a:pt x="257491" y="693549"/>
                  <a:pt x="262647" y="671208"/>
                </a:cubicBezTo>
                <a:cubicBezTo>
                  <a:pt x="267258" y="651225"/>
                  <a:pt x="275617" y="632297"/>
                  <a:pt x="282102" y="612842"/>
                </a:cubicBezTo>
                <a:cubicBezTo>
                  <a:pt x="285345" y="590144"/>
                  <a:pt x="286674" y="567090"/>
                  <a:pt x="291830" y="544749"/>
                </a:cubicBezTo>
                <a:cubicBezTo>
                  <a:pt x="296441" y="524766"/>
                  <a:pt x="306311" y="506278"/>
                  <a:pt x="311285" y="486383"/>
                </a:cubicBezTo>
                <a:cubicBezTo>
                  <a:pt x="316069" y="467248"/>
                  <a:pt x="317485" y="447423"/>
                  <a:pt x="321013" y="428017"/>
                </a:cubicBezTo>
                <a:cubicBezTo>
                  <a:pt x="323971" y="411750"/>
                  <a:pt x="328227" y="395720"/>
                  <a:pt x="330741" y="379378"/>
                </a:cubicBezTo>
                <a:cubicBezTo>
                  <a:pt x="334716" y="353540"/>
                  <a:pt x="337471" y="327527"/>
                  <a:pt x="340468" y="301557"/>
                </a:cubicBezTo>
                <a:cubicBezTo>
                  <a:pt x="355617" y="170267"/>
                  <a:pt x="331769" y="156661"/>
                  <a:pt x="389107" y="77821"/>
                </a:cubicBezTo>
                <a:cubicBezTo>
                  <a:pt x="404002" y="57340"/>
                  <a:pt x="415757" y="32020"/>
                  <a:pt x="437745" y="19455"/>
                </a:cubicBezTo>
                <a:cubicBezTo>
                  <a:pt x="463701" y="4623"/>
                  <a:pt x="496111" y="6485"/>
                  <a:pt x="525294" y="0"/>
                </a:cubicBezTo>
                <a:cubicBezTo>
                  <a:pt x="651754" y="3242"/>
                  <a:pt x="778479" y="923"/>
                  <a:pt x="904673" y="9727"/>
                </a:cubicBezTo>
                <a:cubicBezTo>
                  <a:pt x="919139" y="10736"/>
                  <a:pt x="929393" y="26196"/>
                  <a:pt x="943583" y="29183"/>
                </a:cubicBezTo>
                <a:cubicBezTo>
                  <a:pt x="991599" y="39292"/>
                  <a:pt x="1040922" y="41699"/>
                  <a:pt x="1089498" y="48638"/>
                </a:cubicBezTo>
                <a:cubicBezTo>
                  <a:pt x="1109023" y="51427"/>
                  <a:pt x="1128339" y="55577"/>
                  <a:pt x="1147864" y="58366"/>
                </a:cubicBezTo>
                <a:cubicBezTo>
                  <a:pt x="1173743" y="62063"/>
                  <a:pt x="1199847" y="64118"/>
                  <a:pt x="1225685" y="68093"/>
                </a:cubicBezTo>
                <a:cubicBezTo>
                  <a:pt x="1242027" y="70607"/>
                  <a:pt x="1257812" y="76963"/>
                  <a:pt x="1274324" y="77821"/>
                </a:cubicBezTo>
                <a:cubicBezTo>
                  <a:pt x="1507676" y="89943"/>
                  <a:pt x="1741251" y="97276"/>
                  <a:pt x="1974715" y="107004"/>
                </a:cubicBezTo>
                <a:lnTo>
                  <a:pt x="2052537" y="145915"/>
                </a:lnTo>
                <a:lnTo>
                  <a:pt x="2091447" y="165370"/>
                </a:lnTo>
                <a:cubicBezTo>
                  <a:pt x="2094690" y="175098"/>
                  <a:pt x="2097575" y="184952"/>
                  <a:pt x="2101175" y="194553"/>
                </a:cubicBezTo>
                <a:cubicBezTo>
                  <a:pt x="2107306" y="210903"/>
                  <a:pt x="2115108" y="226626"/>
                  <a:pt x="2120630" y="243191"/>
                </a:cubicBezTo>
                <a:cubicBezTo>
                  <a:pt x="2141569" y="306007"/>
                  <a:pt x="2115618" y="259992"/>
                  <a:pt x="2149813" y="311285"/>
                </a:cubicBezTo>
                <a:cubicBezTo>
                  <a:pt x="2163047" y="377453"/>
                  <a:pt x="2166873" y="371902"/>
                  <a:pt x="2149813" y="457200"/>
                </a:cubicBezTo>
                <a:cubicBezTo>
                  <a:pt x="2146389" y="474322"/>
                  <a:pt x="2136325" y="489428"/>
                  <a:pt x="2130358" y="505838"/>
                </a:cubicBezTo>
                <a:cubicBezTo>
                  <a:pt x="2103151" y="580655"/>
                  <a:pt x="2127684" y="547422"/>
                  <a:pt x="2081719" y="593387"/>
                </a:cubicBezTo>
                <a:cubicBezTo>
                  <a:pt x="2043718" y="669390"/>
                  <a:pt x="2083593" y="595440"/>
                  <a:pt x="2033081" y="671208"/>
                </a:cubicBezTo>
                <a:cubicBezTo>
                  <a:pt x="1990843" y="734566"/>
                  <a:pt x="2023983" y="706457"/>
                  <a:pt x="1974715" y="739302"/>
                </a:cubicBezTo>
                <a:cubicBezTo>
                  <a:pt x="1968230" y="752272"/>
                  <a:pt x="1963688" y="766412"/>
                  <a:pt x="1955260" y="778212"/>
                </a:cubicBezTo>
                <a:cubicBezTo>
                  <a:pt x="1947264" y="789407"/>
                  <a:pt x="1935030" y="796950"/>
                  <a:pt x="1926077" y="807395"/>
                </a:cubicBezTo>
                <a:cubicBezTo>
                  <a:pt x="1915526" y="819705"/>
                  <a:pt x="1906622" y="833336"/>
                  <a:pt x="1896894" y="846306"/>
                </a:cubicBezTo>
                <a:cubicBezTo>
                  <a:pt x="1893651" y="856034"/>
                  <a:pt x="1891205" y="866064"/>
                  <a:pt x="1887166" y="875489"/>
                </a:cubicBezTo>
                <a:cubicBezTo>
                  <a:pt x="1839621" y="986429"/>
                  <a:pt x="1830896" y="887221"/>
                  <a:pt x="1877439" y="1147864"/>
                </a:cubicBezTo>
                <a:cubicBezTo>
                  <a:pt x="1880663" y="1165921"/>
                  <a:pt x="1904734" y="1172578"/>
                  <a:pt x="1916349" y="1186774"/>
                </a:cubicBezTo>
                <a:cubicBezTo>
                  <a:pt x="1934012" y="1208363"/>
                  <a:pt x="1947131" y="1233439"/>
                  <a:pt x="1964988" y="1254868"/>
                </a:cubicBezTo>
                <a:cubicBezTo>
                  <a:pt x="1995237" y="1291167"/>
                  <a:pt x="2036103" y="1322237"/>
                  <a:pt x="2071992" y="1352144"/>
                </a:cubicBezTo>
                <a:cubicBezTo>
                  <a:pt x="2143281" y="1494723"/>
                  <a:pt x="2065564" y="1335248"/>
                  <a:pt x="2120630" y="1459149"/>
                </a:cubicBezTo>
                <a:cubicBezTo>
                  <a:pt x="2152687" y="1531278"/>
                  <a:pt x="2129831" y="1467297"/>
                  <a:pt x="2149813" y="1527242"/>
                </a:cubicBezTo>
                <a:cubicBezTo>
                  <a:pt x="2136843" y="1611548"/>
                  <a:pt x="2135828" y="1698586"/>
                  <a:pt x="2110902" y="1780161"/>
                </a:cubicBezTo>
                <a:cubicBezTo>
                  <a:pt x="2067569" y="1921977"/>
                  <a:pt x="2059449" y="1837887"/>
                  <a:pt x="2013626" y="1906621"/>
                </a:cubicBezTo>
                <a:cubicBezTo>
                  <a:pt x="2001560" y="1924720"/>
                  <a:pt x="1999824" y="1949606"/>
                  <a:pt x="1984443" y="1964987"/>
                </a:cubicBezTo>
                <a:cubicBezTo>
                  <a:pt x="1972096" y="1977334"/>
                  <a:pt x="1952018" y="1977957"/>
                  <a:pt x="1935805" y="1984442"/>
                </a:cubicBezTo>
                <a:cubicBezTo>
                  <a:pt x="1890976" y="2021120"/>
                  <a:pt x="1773753" y="2126377"/>
                  <a:pt x="1712068" y="2140085"/>
                </a:cubicBezTo>
                <a:cubicBezTo>
                  <a:pt x="1589557" y="2167309"/>
                  <a:pt x="1654291" y="2156833"/>
                  <a:pt x="1517515" y="2169268"/>
                </a:cubicBezTo>
                <a:cubicBezTo>
                  <a:pt x="1368358" y="2156298"/>
                  <a:pt x="1217570" y="2155891"/>
                  <a:pt x="1070043" y="2130357"/>
                </a:cubicBezTo>
                <a:cubicBezTo>
                  <a:pt x="1045089" y="2126038"/>
                  <a:pt x="1032424" y="2096242"/>
                  <a:pt x="1011677" y="2081719"/>
                </a:cubicBezTo>
                <a:cubicBezTo>
                  <a:pt x="967466" y="2050771"/>
                  <a:pt x="927845" y="2007259"/>
                  <a:pt x="875490" y="1994170"/>
                </a:cubicBezTo>
                <a:cubicBezTo>
                  <a:pt x="823609" y="1981200"/>
                  <a:pt x="770581" y="1972170"/>
                  <a:pt x="719847" y="1955259"/>
                </a:cubicBezTo>
                <a:cubicBezTo>
                  <a:pt x="680936" y="1942289"/>
                  <a:pt x="642634" y="1927326"/>
                  <a:pt x="603115" y="1916349"/>
                </a:cubicBezTo>
                <a:cubicBezTo>
                  <a:pt x="538141" y="1898301"/>
                  <a:pt x="354876" y="1897579"/>
                  <a:pt x="340468" y="1896893"/>
                </a:cubicBezTo>
                <a:cubicBezTo>
                  <a:pt x="306935" y="1885716"/>
                  <a:pt x="291830" y="1875816"/>
                  <a:pt x="272375" y="1867710"/>
                </a:cubicBez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Ellips 10">
            <a:extLst>
              <a:ext uri="{FF2B5EF4-FFF2-40B4-BE49-F238E27FC236}">
                <a16:creationId xmlns:a16="http://schemas.microsoft.com/office/drawing/2014/main" id="{283BDCEC-D6EF-1512-AD96-24392AE50601}"/>
              </a:ext>
            </a:extLst>
          </p:cNvPr>
          <p:cNvSpPr/>
          <p:nvPr/>
        </p:nvSpPr>
        <p:spPr>
          <a:xfrm>
            <a:off x="5747456" y="2838345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339F4E82-C1D4-305C-C809-65872E612087}"/>
              </a:ext>
            </a:extLst>
          </p:cNvPr>
          <p:cNvSpPr txBox="1"/>
          <p:nvPr/>
        </p:nvSpPr>
        <p:spPr>
          <a:xfrm>
            <a:off x="5099282" y="3075094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Din boll</a:t>
            </a:r>
          </a:p>
        </p:txBody>
      </p:sp>
      <p:cxnSp>
        <p:nvCxnSpPr>
          <p:cNvPr id="2" name="Rak koppling 1">
            <a:extLst>
              <a:ext uri="{FF2B5EF4-FFF2-40B4-BE49-F238E27FC236}">
                <a16:creationId xmlns:a16="http://schemas.microsoft.com/office/drawing/2014/main" id="{32346799-5277-2AC5-1DAB-ABD81FF0E656}"/>
              </a:ext>
            </a:extLst>
          </p:cNvPr>
          <p:cNvCxnSpPr>
            <a:cxnSpLocks/>
          </p:cNvCxnSpPr>
          <p:nvPr/>
        </p:nvCxnSpPr>
        <p:spPr>
          <a:xfrm flipV="1">
            <a:off x="3503712" y="2905746"/>
            <a:ext cx="3960440" cy="19199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882271"/>
      </p:ext>
    </p:extLst>
  </p:cSld>
  <p:clrMapOvr>
    <a:masterClrMapping/>
  </p:clrMapOvr>
  <p:transition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C19606-73EC-4C69-B0B3-AAE00B053C4B}" type="slidenum"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10972800" cy="922337"/>
          </a:xfrm>
        </p:spPr>
        <p:txBody>
          <a:bodyPr/>
          <a:lstStyle/>
          <a:p>
            <a:pPr eaLnBrk="1" hangingPunct="1"/>
            <a:r>
              <a:rPr lang="sv-SE" dirty="0"/>
              <a:t>Regel 16 – närmaste referenspunkt</a:t>
            </a:r>
          </a:p>
        </p:txBody>
      </p:sp>
      <p:sp>
        <p:nvSpPr>
          <p:cNvPr id="6146" name="Rectangle 4"/>
          <p:cNvSpPr txBox="1">
            <a:spLocks noGrp="1" noChangeArrowheads="1"/>
          </p:cNvSpPr>
          <p:nvPr/>
        </p:nvSpPr>
        <p:spPr bwMode="auto">
          <a:xfrm>
            <a:off x="1981200" y="6453189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4" name="Rak pilkoppling 3">
            <a:extLst>
              <a:ext uri="{FF2B5EF4-FFF2-40B4-BE49-F238E27FC236}">
                <a16:creationId xmlns:a16="http://schemas.microsoft.com/office/drawing/2014/main" id="{85481260-36D6-9D37-74F5-3B1763B5E604}"/>
              </a:ext>
            </a:extLst>
          </p:cNvPr>
          <p:cNvCxnSpPr/>
          <p:nvPr/>
        </p:nvCxnSpPr>
        <p:spPr>
          <a:xfrm flipV="1">
            <a:off x="2495600" y="1700808"/>
            <a:ext cx="0" cy="25922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ruta 4">
            <a:extLst>
              <a:ext uri="{FF2B5EF4-FFF2-40B4-BE49-F238E27FC236}">
                <a16:creationId xmlns:a16="http://schemas.microsoft.com/office/drawing/2014/main" id="{73365A72-69D5-3CDB-BF82-6D9DD65F1C9C}"/>
              </a:ext>
            </a:extLst>
          </p:cNvPr>
          <p:cNvSpPr txBox="1"/>
          <p:nvPr/>
        </p:nvSpPr>
        <p:spPr>
          <a:xfrm rot="16200000">
            <a:off x="1663293" y="2565521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Spelriktning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59F62E73-912C-D7A4-FE3F-3FB7D1B49AB1}"/>
              </a:ext>
            </a:extLst>
          </p:cNvPr>
          <p:cNvSpPr txBox="1"/>
          <p:nvPr/>
        </p:nvSpPr>
        <p:spPr>
          <a:xfrm>
            <a:off x="5099282" y="3075094"/>
            <a:ext cx="78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Din boll</a:t>
            </a:r>
          </a:p>
        </p:txBody>
      </p: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0DF19C6F-6214-E9C5-3CC3-19EAAE6746E9}"/>
              </a:ext>
            </a:extLst>
          </p:cNvPr>
          <p:cNvCxnSpPr/>
          <p:nvPr/>
        </p:nvCxnSpPr>
        <p:spPr>
          <a:xfrm>
            <a:off x="8472264" y="321297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pilkoppling 10">
            <a:extLst>
              <a:ext uri="{FF2B5EF4-FFF2-40B4-BE49-F238E27FC236}">
                <a16:creationId xmlns:a16="http://schemas.microsoft.com/office/drawing/2014/main" id="{05DBF788-4E3B-3CE7-218B-CA30FD617C41}"/>
              </a:ext>
            </a:extLst>
          </p:cNvPr>
          <p:cNvCxnSpPr>
            <a:cxnSpLocks/>
          </p:cNvCxnSpPr>
          <p:nvPr/>
        </p:nvCxnSpPr>
        <p:spPr>
          <a:xfrm>
            <a:off x="5807968" y="1988840"/>
            <a:ext cx="1584176" cy="0"/>
          </a:xfrm>
          <a:prstGeom prst="straightConnector1">
            <a:avLst/>
          </a:prstGeom>
          <a:ln w="28575">
            <a:solidFill>
              <a:srgbClr val="1C1C1C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 16">
            <a:extLst>
              <a:ext uri="{FF2B5EF4-FFF2-40B4-BE49-F238E27FC236}">
                <a16:creationId xmlns:a16="http://schemas.microsoft.com/office/drawing/2014/main" id="{D8055BC8-4535-6AA1-9BE4-887555514C68}"/>
              </a:ext>
            </a:extLst>
          </p:cNvPr>
          <p:cNvSpPr/>
          <p:nvPr/>
        </p:nvSpPr>
        <p:spPr>
          <a:xfrm>
            <a:off x="4367808" y="285293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19" name="Rak pilkoppling 18">
            <a:extLst>
              <a:ext uri="{FF2B5EF4-FFF2-40B4-BE49-F238E27FC236}">
                <a16:creationId xmlns:a16="http://schemas.microsoft.com/office/drawing/2014/main" id="{50C3CF67-B26C-69DC-87AE-BF6FB2FB3409}"/>
              </a:ext>
            </a:extLst>
          </p:cNvPr>
          <p:cNvCxnSpPr>
            <a:cxnSpLocks/>
          </p:cNvCxnSpPr>
          <p:nvPr/>
        </p:nvCxnSpPr>
        <p:spPr>
          <a:xfrm>
            <a:off x="4223792" y="1988840"/>
            <a:ext cx="1584176" cy="0"/>
          </a:xfrm>
          <a:prstGeom prst="straightConnector1">
            <a:avLst/>
          </a:prstGeom>
          <a:ln w="28575">
            <a:solidFill>
              <a:srgbClr val="1C1C1C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ruta 21">
            <a:extLst>
              <a:ext uri="{FF2B5EF4-FFF2-40B4-BE49-F238E27FC236}">
                <a16:creationId xmlns:a16="http://schemas.microsoft.com/office/drawing/2014/main" id="{1E02E2DD-BC57-48B8-A925-25070A968337}"/>
              </a:ext>
            </a:extLst>
          </p:cNvPr>
          <p:cNvSpPr txBox="1"/>
          <p:nvPr/>
        </p:nvSpPr>
        <p:spPr>
          <a:xfrm rot="10800000" flipH="1" flipV="1">
            <a:off x="4080756" y="2800674"/>
            <a:ext cx="215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</a:t>
            </a:r>
          </a:p>
        </p:txBody>
      </p:sp>
      <p:cxnSp>
        <p:nvCxnSpPr>
          <p:cNvPr id="23" name="Rak koppling 22">
            <a:extLst>
              <a:ext uri="{FF2B5EF4-FFF2-40B4-BE49-F238E27FC236}">
                <a16:creationId xmlns:a16="http://schemas.microsoft.com/office/drawing/2014/main" id="{968E644B-9D95-F596-AF36-6C84BBC288F8}"/>
              </a:ext>
            </a:extLst>
          </p:cNvPr>
          <p:cNvCxnSpPr>
            <a:cxnSpLocks/>
          </p:cNvCxnSpPr>
          <p:nvPr/>
        </p:nvCxnSpPr>
        <p:spPr>
          <a:xfrm flipV="1">
            <a:off x="7392144" y="1565177"/>
            <a:ext cx="0" cy="1497577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koppling 23">
            <a:extLst>
              <a:ext uri="{FF2B5EF4-FFF2-40B4-BE49-F238E27FC236}">
                <a16:creationId xmlns:a16="http://schemas.microsoft.com/office/drawing/2014/main" id="{89C97A2B-85F0-F054-C190-2AE8259D6531}"/>
              </a:ext>
            </a:extLst>
          </p:cNvPr>
          <p:cNvCxnSpPr>
            <a:cxnSpLocks/>
          </p:cNvCxnSpPr>
          <p:nvPr/>
        </p:nvCxnSpPr>
        <p:spPr>
          <a:xfrm flipV="1">
            <a:off x="4439816" y="1556793"/>
            <a:ext cx="0" cy="1497577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ihandsfigur: Form 8">
            <a:extLst>
              <a:ext uri="{FF2B5EF4-FFF2-40B4-BE49-F238E27FC236}">
                <a16:creationId xmlns:a16="http://schemas.microsoft.com/office/drawing/2014/main" id="{56D413A1-B1CA-159C-AEA5-6F6A234D88D4}"/>
              </a:ext>
            </a:extLst>
          </p:cNvPr>
          <p:cNvSpPr/>
          <p:nvPr/>
        </p:nvSpPr>
        <p:spPr>
          <a:xfrm>
            <a:off x="4295800" y="2204864"/>
            <a:ext cx="2161218" cy="4032448"/>
          </a:xfrm>
          <a:custGeom>
            <a:avLst/>
            <a:gdLst>
              <a:gd name="connsiteX0" fmla="*/ 272375 w 2161218"/>
              <a:gd name="connsiteY0" fmla="*/ 1867710 h 2169268"/>
              <a:gd name="connsiteX1" fmla="*/ 223737 w 2161218"/>
              <a:gd name="connsiteY1" fmla="*/ 1848255 h 2169268"/>
              <a:gd name="connsiteX2" fmla="*/ 48639 w 2161218"/>
              <a:gd name="connsiteY2" fmla="*/ 1595336 h 2169268"/>
              <a:gd name="connsiteX3" fmla="*/ 29183 w 2161218"/>
              <a:gd name="connsiteY3" fmla="*/ 1546698 h 2169268"/>
              <a:gd name="connsiteX4" fmla="*/ 0 w 2161218"/>
              <a:gd name="connsiteY4" fmla="*/ 1420238 h 2169268"/>
              <a:gd name="connsiteX5" fmla="*/ 19456 w 2161218"/>
              <a:gd name="connsiteY5" fmla="*/ 1264595 h 2169268"/>
              <a:gd name="connsiteX6" fmla="*/ 87549 w 2161218"/>
              <a:gd name="connsiteY6" fmla="*/ 1177047 h 2169268"/>
              <a:gd name="connsiteX7" fmla="*/ 116732 w 2161218"/>
              <a:gd name="connsiteY7" fmla="*/ 1138136 h 2169268"/>
              <a:gd name="connsiteX8" fmla="*/ 155643 w 2161218"/>
              <a:gd name="connsiteY8" fmla="*/ 1099225 h 2169268"/>
              <a:gd name="connsiteX9" fmla="*/ 204281 w 2161218"/>
              <a:gd name="connsiteY9" fmla="*/ 943583 h 2169268"/>
              <a:gd name="connsiteX10" fmla="*/ 233464 w 2161218"/>
              <a:gd name="connsiteY10" fmla="*/ 865761 h 2169268"/>
              <a:gd name="connsiteX11" fmla="*/ 252919 w 2161218"/>
              <a:gd name="connsiteY11" fmla="*/ 739302 h 2169268"/>
              <a:gd name="connsiteX12" fmla="*/ 262647 w 2161218"/>
              <a:gd name="connsiteY12" fmla="*/ 671208 h 2169268"/>
              <a:gd name="connsiteX13" fmla="*/ 282102 w 2161218"/>
              <a:gd name="connsiteY13" fmla="*/ 612842 h 2169268"/>
              <a:gd name="connsiteX14" fmla="*/ 291830 w 2161218"/>
              <a:gd name="connsiteY14" fmla="*/ 544749 h 2169268"/>
              <a:gd name="connsiteX15" fmla="*/ 311285 w 2161218"/>
              <a:gd name="connsiteY15" fmla="*/ 486383 h 2169268"/>
              <a:gd name="connsiteX16" fmla="*/ 321013 w 2161218"/>
              <a:gd name="connsiteY16" fmla="*/ 428017 h 2169268"/>
              <a:gd name="connsiteX17" fmla="*/ 330741 w 2161218"/>
              <a:gd name="connsiteY17" fmla="*/ 379378 h 2169268"/>
              <a:gd name="connsiteX18" fmla="*/ 340468 w 2161218"/>
              <a:gd name="connsiteY18" fmla="*/ 301557 h 2169268"/>
              <a:gd name="connsiteX19" fmla="*/ 389107 w 2161218"/>
              <a:gd name="connsiteY19" fmla="*/ 77821 h 2169268"/>
              <a:gd name="connsiteX20" fmla="*/ 437745 w 2161218"/>
              <a:gd name="connsiteY20" fmla="*/ 19455 h 2169268"/>
              <a:gd name="connsiteX21" fmla="*/ 525294 w 2161218"/>
              <a:gd name="connsiteY21" fmla="*/ 0 h 2169268"/>
              <a:gd name="connsiteX22" fmla="*/ 904673 w 2161218"/>
              <a:gd name="connsiteY22" fmla="*/ 9727 h 2169268"/>
              <a:gd name="connsiteX23" fmla="*/ 943583 w 2161218"/>
              <a:gd name="connsiteY23" fmla="*/ 29183 h 2169268"/>
              <a:gd name="connsiteX24" fmla="*/ 1089498 w 2161218"/>
              <a:gd name="connsiteY24" fmla="*/ 48638 h 2169268"/>
              <a:gd name="connsiteX25" fmla="*/ 1147864 w 2161218"/>
              <a:gd name="connsiteY25" fmla="*/ 58366 h 2169268"/>
              <a:gd name="connsiteX26" fmla="*/ 1225685 w 2161218"/>
              <a:gd name="connsiteY26" fmla="*/ 68093 h 2169268"/>
              <a:gd name="connsiteX27" fmla="*/ 1274324 w 2161218"/>
              <a:gd name="connsiteY27" fmla="*/ 77821 h 2169268"/>
              <a:gd name="connsiteX28" fmla="*/ 1974715 w 2161218"/>
              <a:gd name="connsiteY28" fmla="*/ 107004 h 2169268"/>
              <a:gd name="connsiteX29" fmla="*/ 2052537 w 2161218"/>
              <a:gd name="connsiteY29" fmla="*/ 145915 h 2169268"/>
              <a:gd name="connsiteX30" fmla="*/ 2091447 w 2161218"/>
              <a:gd name="connsiteY30" fmla="*/ 165370 h 2169268"/>
              <a:gd name="connsiteX31" fmla="*/ 2101175 w 2161218"/>
              <a:gd name="connsiteY31" fmla="*/ 194553 h 2169268"/>
              <a:gd name="connsiteX32" fmla="*/ 2120630 w 2161218"/>
              <a:gd name="connsiteY32" fmla="*/ 243191 h 2169268"/>
              <a:gd name="connsiteX33" fmla="*/ 2149813 w 2161218"/>
              <a:gd name="connsiteY33" fmla="*/ 311285 h 2169268"/>
              <a:gd name="connsiteX34" fmla="*/ 2149813 w 2161218"/>
              <a:gd name="connsiteY34" fmla="*/ 457200 h 2169268"/>
              <a:gd name="connsiteX35" fmla="*/ 2130358 w 2161218"/>
              <a:gd name="connsiteY35" fmla="*/ 505838 h 2169268"/>
              <a:gd name="connsiteX36" fmla="*/ 2081719 w 2161218"/>
              <a:gd name="connsiteY36" fmla="*/ 593387 h 2169268"/>
              <a:gd name="connsiteX37" fmla="*/ 2033081 w 2161218"/>
              <a:gd name="connsiteY37" fmla="*/ 671208 h 2169268"/>
              <a:gd name="connsiteX38" fmla="*/ 1974715 w 2161218"/>
              <a:gd name="connsiteY38" fmla="*/ 739302 h 2169268"/>
              <a:gd name="connsiteX39" fmla="*/ 1955260 w 2161218"/>
              <a:gd name="connsiteY39" fmla="*/ 778212 h 2169268"/>
              <a:gd name="connsiteX40" fmla="*/ 1926077 w 2161218"/>
              <a:gd name="connsiteY40" fmla="*/ 807395 h 2169268"/>
              <a:gd name="connsiteX41" fmla="*/ 1896894 w 2161218"/>
              <a:gd name="connsiteY41" fmla="*/ 846306 h 2169268"/>
              <a:gd name="connsiteX42" fmla="*/ 1887166 w 2161218"/>
              <a:gd name="connsiteY42" fmla="*/ 875489 h 2169268"/>
              <a:gd name="connsiteX43" fmla="*/ 1877439 w 2161218"/>
              <a:gd name="connsiteY43" fmla="*/ 1147864 h 2169268"/>
              <a:gd name="connsiteX44" fmla="*/ 1916349 w 2161218"/>
              <a:gd name="connsiteY44" fmla="*/ 1186774 h 2169268"/>
              <a:gd name="connsiteX45" fmla="*/ 1964988 w 2161218"/>
              <a:gd name="connsiteY45" fmla="*/ 1254868 h 2169268"/>
              <a:gd name="connsiteX46" fmla="*/ 2071992 w 2161218"/>
              <a:gd name="connsiteY46" fmla="*/ 1352144 h 2169268"/>
              <a:gd name="connsiteX47" fmla="*/ 2120630 w 2161218"/>
              <a:gd name="connsiteY47" fmla="*/ 1459149 h 2169268"/>
              <a:gd name="connsiteX48" fmla="*/ 2149813 w 2161218"/>
              <a:gd name="connsiteY48" fmla="*/ 1527242 h 2169268"/>
              <a:gd name="connsiteX49" fmla="*/ 2110902 w 2161218"/>
              <a:gd name="connsiteY49" fmla="*/ 1780161 h 2169268"/>
              <a:gd name="connsiteX50" fmla="*/ 2013626 w 2161218"/>
              <a:gd name="connsiteY50" fmla="*/ 1906621 h 2169268"/>
              <a:gd name="connsiteX51" fmla="*/ 1984443 w 2161218"/>
              <a:gd name="connsiteY51" fmla="*/ 1964987 h 2169268"/>
              <a:gd name="connsiteX52" fmla="*/ 1935805 w 2161218"/>
              <a:gd name="connsiteY52" fmla="*/ 1984442 h 2169268"/>
              <a:gd name="connsiteX53" fmla="*/ 1712068 w 2161218"/>
              <a:gd name="connsiteY53" fmla="*/ 2140085 h 2169268"/>
              <a:gd name="connsiteX54" fmla="*/ 1517515 w 2161218"/>
              <a:gd name="connsiteY54" fmla="*/ 2169268 h 2169268"/>
              <a:gd name="connsiteX55" fmla="*/ 1070043 w 2161218"/>
              <a:gd name="connsiteY55" fmla="*/ 2130357 h 2169268"/>
              <a:gd name="connsiteX56" fmla="*/ 1011677 w 2161218"/>
              <a:gd name="connsiteY56" fmla="*/ 2081719 h 2169268"/>
              <a:gd name="connsiteX57" fmla="*/ 875490 w 2161218"/>
              <a:gd name="connsiteY57" fmla="*/ 1994170 h 2169268"/>
              <a:gd name="connsiteX58" fmla="*/ 719847 w 2161218"/>
              <a:gd name="connsiteY58" fmla="*/ 1955259 h 2169268"/>
              <a:gd name="connsiteX59" fmla="*/ 603115 w 2161218"/>
              <a:gd name="connsiteY59" fmla="*/ 1916349 h 2169268"/>
              <a:gd name="connsiteX60" fmla="*/ 340468 w 2161218"/>
              <a:gd name="connsiteY60" fmla="*/ 1896893 h 2169268"/>
              <a:gd name="connsiteX61" fmla="*/ 272375 w 2161218"/>
              <a:gd name="connsiteY61" fmla="*/ 1867710 h 2169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161218" h="2169268">
                <a:moveTo>
                  <a:pt x="272375" y="1867710"/>
                </a:moveTo>
                <a:cubicBezTo>
                  <a:pt x="252920" y="1859604"/>
                  <a:pt x="235764" y="1860915"/>
                  <a:pt x="223737" y="1848255"/>
                </a:cubicBezTo>
                <a:cubicBezTo>
                  <a:pt x="157926" y="1778980"/>
                  <a:pt x="86029" y="1688807"/>
                  <a:pt x="48639" y="1595336"/>
                </a:cubicBezTo>
                <a:cubicBezTo>
                  <a:pt x="42154" y="1579123"/>
                  <a:pt x="34318" y="1563387"/>
                  <a:pt x="29183" y="1546698"/>
                </a:cubicBezTo>
                <a:cubicBezTo>
                  <a:pt x="15777" y="1503129"/>
                  <a:pt x="8752" y="1463997"/>
                  <a:pt x="0" y="1420238"/>
                </a:cubicBezTo>
                <a:cubicBezTo>
                  <a:pt x="6485" y="1368357"/>
                  <a:pt x="9202" y="1315864"/>
                  <a:pt x="19456" y="1264595"/>
                </a:cubicBezTo>
                <a:cubicBezTo>
                  <a:pt x="27366" y="1225045"/>
                  <a:pt x="63125" y="1204525"/>
                  <a:pt x="87549" y="1177047"/>
                </a:cubicBezTo>
                <a:cubicBezTo>
                  <a:pt x="98320" y="1164929"/>
                  <a:pt x="106056" y="1150337"/>
                  <a:pt x="116732" y="1138136"/>
                </a:cubicBezTo>
                <a:cubicBezTo>
                  <a:pt x="128811" y="1124332"/>
                  <a:pt x="147440" y="1115631"/>
                  <a:pt x="155643" y="1099225"/>
                </a:cubicBezTo>
                <a:cubicBezTo>
                  <a:pt x="216679" y="977154"/>
                  <a:pt x="106184" y="1205176"/>
                  <a:pt x="204281" y="943583"/>
                </a:cubicBezTo>
                <a:lnTo>
                  <a:pt x="233464" y="865761"/>
                </a:lnTo>
                <a:cubicBezTo>
                  <a:pt x="256986" y="677595"/>
                  <a:pt x="230639" y="872987"/>
                  <a:pt x="252919" y="739302"/>
                </a:cubicBezTo>
                <a:cubicBezTo>
                  <a:pt x="256688" y="716685"/>
                  <a:pt x="257491" y="693549"/>
                  <a:pt x="262647" y="671208"/>
                </a:cubicBezTo>
                <a:cubicBezTo>
                  <a:pt x="267258" y="651225"/>
                  <a:pt x="275617" y="632297"/>
                  <a:pt x="282102" y="612842"/>
                </a:cubicBezTo>
                <a:cubicBezTo>
                  <a:pt x="285345" y="590144"/>
                  <a:pt x="286674" y="567090"/>
                  <a:pt x="291830" y="544749"/>
                </a:cubicBezTo>
                <a:cubicBezTo>
                  <a:pt x="296441" y="524766"/>
                  <a:pt x="306311" y="506278"/>
                  <a:pt x="311285" y="486383"/>
                </a:cubicBezTo>
                <a:cubicBezTo>
                  <a:pt x="316069" y="467248"/>
                  <a:pt x="317485" y="447423"/>
                  <a:pt x="321013" y="428017"/>
                </a:cubicBezTo>
                <a:cubicBezTo>
                  <a:pt x="323971" y="411750"/>
                  <a:pt x="328227" y="395720"/>
                  <a:pt x="330741" y="379378"/>
                </a:cubicBezTo>
                <a:cubicBezTo>
                  <a:pt x="334716" y="353540"/>
                  <a:pt x="337471" y="327527"/>
                  <a:pt x="340468" y="301557"/>
                </a:cubicBezTo>
                <a:cubicBezTo>
                  <a:pt x="355617" y="170267"/>
                  <a:pt x="331769" y="156661"/>
                  <a:pt x="389107" y="77821"/>
                </a:cubicBezTo>
                <a:cubicBezTo>
                  <a:pt x="404002" y="57340"/>
                  <a:pt x="415757" y="32020"/>
                  <a:pt x="437745" y="19455"/>
                </a:cubicBezTo>
                <a:cubicBezTo>
                  <a:pt x="463701" y="4623"/>
                  <a:pt x="496111" y="6485"/>
                  <a:pt x="525294" y="0"/>
                </a:cubicBezTo>
                <a:cubicBezTo>
                  <a:pt x="651754" y="3242"/>
                  <a:pt x="778479" y="923"/>
                  <a:pt x="904673" y="9727"/>
                </a:cubicBezTo>
                <a:cubicBezTo>
                  <a:pt x="919139" y="10736"/>
                  <a:pt x="929393" y="26196"/>
                  <a:pt x="943583" y="29183"/>
                </a:cubicBezTo>
                <a:cubicBezTo>
                  <a:pt x="991599" y="39292"/>
                  <a:pt x="1040922" y="41699"/>
                  <a:pt x="1089498" y="48638"/>
                </a:cubicBezTo>
                <a:cubicBezTo>
                  <a:pt x="1109023" y="51427"/>
                  <a:pt x="1128339" y="55577"/>
                  <a:pt x="1147864" y="58366"/>
                </a:cubicBezTo>
                <a:cubicBezTo>
                  <a:pt x="1173743" y="62063"/>
                  <a:pt x="1199847" y="64118"/>
                  <a:pt x="1225685" y="68093"/>
                </a:cubicBezTo>
                <a:cubicBezTo>
                  <a:pt x="1242027" y="70607"/>
                  <a:pt x="1257812" y="76963"/>
                  <a:pt x="1274324" y="77821"/>
                </a:cubicBezTo>
                <a:cubicBezTo>
                  <a:pt x="1507676" y="89943"/>
                  <a:pt x="1741251" y="97276"/>
                  <a:pt x="1974715" y="107004"/>
                </a:cubicBezTo>
                <a:lnTo>
                  <a:pt x="2052537" y="145915"/>
                </a:lnTo>
                <a:lnTo>
                  <a:pt x="2091447" y="165370"/>
                </a:lnTo>
                <a:cubicBezTo>
                  <a:pt x="2094690" y="175098"/>
                  <a:pt x="2097575" y="184952"/>
                  <a:pt x="2101175" y="194553"/>
                </a:cubicBezTo>
                <a:cubicBezTo>
                  <a:pt x="2107306" y="210903"/>
                  <a:pt x="2115108" y="226626"/>
                  <a:pt x="2120630" y="243191"/>
                </a:cubicBezTo>
                <a:cubicBezTo>
                  <a:pt x="2141569" y="306007"/>
                  <a:pt x="2115618" y="259992"/>
                  <a:pt x="2149813" y="311285"/>
                </a:cubicBezTo>
                <a:cubicBezTo>
                  <a:pt x="2163047" y="377453"/>
                  <a:pt x="2166873" y="371902"/>
                  <a:pt x="2149813" y="457200"/>
                </a:cubicBezTo>
                <a:cubicBezTo>
                  <a:pt x="2146389" y="474322"/>
                  <a:pt x="2136325" y="489428"/>
                  <a:pt x="2130358" y="505838"/>
                </a:cubicBezTo>
                <a:cubicBezTo>
                  <a:pt x="2103151" y="580655"/>
                  <a:pt x="2127684" y="547422"/>
                  <a:pt x="2081719" y="593387"/>
                </a:cubicBezTo>
                <a:cubicBezTo>
                  <a:pt x="2043718" y="669390"/>
                  <a:pt x="2083593" y="595440"/>
                  <a:pt x="2033081" y="671208"/>
                </a:cubicBezTo>
                <a:cubicBezTo>
                  <a:pt x="1990843" y="734566"/>
                  <a:pt x="2023983" y="706457"/>
                  <a:pt x="1974715" y="739302"/>
                </a:cubicBezTo>
                <a:cubicBezTo>
                  <a:pt x="1968230" y="752272"/>
                  <a:pt x="1963688" y="766412"/>
                  <a:pt x="1955260" y="778212"/>
                </a:cubicBezTo>
                <a:cubicBezTo>
                  <a:pt x="1947264" y="789407"/>
                  <a:pt x="1935030" y="796950"/>
                  <a:pt x="1926077" y="807395"/>
                </a:cubicBezTo>
                <a:cubicBezTo>
                  <a:pt x="1915526" y="819705"/>
                  <a:pt x="1906622" y="833336"/>
                  <a:pt x="1896894" y="846306"/>
                </a:cubicBezTo>
                <a:cubicBezTo>
                  <a:pt x="1893651" y="856034"/>
                  <a:pt x="1891205" y="866064"/>
                  <a:pt x="1887166" y="875489"/>
                </a:cubicBezTo>
                <a:cubicBezTo>
                  <a:pt x="1839621" y="986429"/>
                  <a:pt x="1830896" y="887221"/>
                  <a:pt x="1877439" y="1147864"/>
                </a:cubicBezTo>
                <a:cubicBezTo>
                  <a:pt x="1880663" y="1165921"/>
                  <a:pt x="1904734" y="1172578"/>
                  <a:pt x="1916349" y="1186774"/>
                </a:cubicBezTo>
                <a:cubicBezTo>
                  <a:pt x="1934012" y="1208363"/>
                  <a:pt x="1947131" y="1233439"/>
                  <a:pt x="1964988" y="1254868"/>
                </a:cubicBezTo>
                <a:cubicBezTo>
                  <a:pt x="1995237" y="1291167"/>
                  <a:pt x="2036103" y="1322237"/>
                  <a:pt x="2071992" y="1352144"/>
                </a:cubicBezTo>
                <a:cubicBezTo>
                  <a:pt x="2143281" y="1494723"/>
                  <a:pt x="2065564" y="1335248"/>
                  <a:pt x="2120630" y="1459149"/>
                </a:cubicBezTo>
                <a:cubicBezTo>
                  <a:pt x="2152687" y="1531278"/>
                  <a:pt x="2129831" y="1467297"/>
                  <a:pt x="2149813" y="1527242"/>
                </a:cubicBezTo>
                <a:cubicBezTo>
                  <a:pt x="2136843" y="1611548"/>
                  <a:pt x="2135828" y="1698586"/>
                  <a:pt x="2110902" y="1780161"/>
                </a:cubicBezTo>
                <a:cubicBezTo>
                  <a:pt x="2067569" y="1921977"/>
                  <a:pt x="2059449" y="1837887"/>
                  <a:pt x="2013626" y="1906621"/>
                </a:cubicBezTo>
                <a:cubicBezTo>
                  <a:pt x="2001560" y="1924720"/>
                  <a:pt x="1999824" y="1949606"/>
                  <a:pt x="1984443" y="1964987"/>
                </a:cubicBezTo>
                <a:cubicBezTo>
                  <a:pt x="1972096" y="1977334"/>
                  <a:pt x="1952018" y="1977957"/>
                  <a:pt x="1935805" y="1984442"/>
                </a:cubicBezTo>
                <a:cubicBezTo>
                  <a:pt x="1890976" y="2021120"/>
                  <a:pt x="1773753" y="2126377"/>
                  <a:pt x="1712068" y="2140085"/>
                </a:cubicBezTo>
                <a:cubicBezTo>
                  <a:pt x="1589557" y="2167309"/>
                  <a:pt x="1654291" y="2156833"/>
                  <a:pt x="1517515" y="2169268"/>
                </a:cubicBezTo>
                <a:cubicBezTo>
                  <a:pt x="1368358" y="2156298"/>
                  <a:pt x="1217570" y="2155891"/>
                  <a:pt x="1070043" y="2130357"/>
                </a:cubicBezTo>
                <a:cubicBezTo>
                  <a:pt x="1045089" y="2126038"/>
                  <a:pt x="1032424" y="2096242"/>
                  <a:pt x="1011677" y="2081719"/>
                </a:cubicBezTo>
                <a:cubicBezTo>
                  <a:pt x="967466" y="2050771"/>
                  <a:pt x="927845" y="2007259"/>
                  <a:pt x="875490" y="1994170"/>
                </a:cubicBezTo>
                <a:cubicBezTo>
                  <a:pt x="823609" y="1981200"/>
                  <a:pt x="770581" y="1972170"/>
                  <a:pt x="719847" y="1955259"/>
                </a:cubicBezTo>
                <a:cubicBezTo>
                  <a:pt x="680936" y="1942289"/>
                  <a:pt x="642634" y="1927326"/>
                  <a:pt x="603115" y="1916349"/>
                </a:cubicBezTo>
                <a:cubicBezTo>
                  <a:pt x="538141" y="1898301"/>
                  <a:pt x="354876" y="1897579"/>
                  <a:pt x="340468" y="1896893"/>
                </a:cubicBezTo>
                <a:cubicBezTo>
                  <a:pt x="306935" y="1885716"/>
                  <a:pt x="291830" y="1875816"/>
                  <a:pt x="272375" y="1867710"/>
                </a:cubicBez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5B21E916-DAB8-3F10-1BE2-360DF28AB7A9}"/>
              </a:ext>
            </a:extLst>
          </p:cNvPr>
          <p:cNvSpPr txBox="1"/>
          <p:nvPr/>
        </p:nvSpPr>
        <p:spPr>
          <a:xfrm>
            <a:off x="5100260" y="3075094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Din boll</a:t>
            </a:r>
          </a:p>
        </p:txBody>
      </p:sp>
      <p:sp>
        <p:nvSpPr>
          <p:cNvPr id="2" name="Ellips 1">
            <a:extLst>
              <a:ext uri="{FF2B5EF4-FFF2-40B4-BE49-F238E27FC236}">
                <a16:creationId xmlns:a16="http://schemas.microsoft.com/office/drawing/2014/main" id="{99C248AD-7939-30C5-8B95-F7FC8766C1A3}"/>
              </a:ext>
            </a:extLst>
          </p:cNvPr>
          <p:cNvSpPr/>
          <p:nvPr/>
        </p:nvSpPr>
        <p:spPr>
          <a:xfrm>
            <a:off x="7312785" y="285293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AA3040BE-9789-ECDC-A737-B1E4AA0F63F8}"/>
              </a:ext>
            </a:extLst>
          </p:cNvPr>
          <p:cNvGrpSpPr/>
          <p:nvPr/>
        </p:nvGrpSpPr>
        <p:grpSpPr>
          <a:xfrm>
            <a:off x="6554065" y="2759042"/>
            <a:ext cx="936104" cy="446639"/>
            <a:chOff x="6300192" y="2982361"/>
            <a:chExt cx="936104" cy="446639"/>
          </a:xfrm>
          <a:solidFill>
            <a:schemeClr val="tx1"/>
          </a:solidFill>
        </p:grpSpPr>
        <p:sp>
          <p:nvSpPr>
            <p:cNvPr id="21" name="Ellips 20">
              <a:extLst>
                <a:ext uri="{FF2B5EF4-FFF2-40B4-BE49-F238E27FC236}">
                  <a16:creationId xmlns:a16="http://schemas.microsoft.com/office/drawing/2014/main" id="{A20C6C85-EE86-4A49-C710-80891F4A3899}"/>
                </a:ext>
              </a:extLst>
            </p:cNvPr>
            <p:cNvSpPr/>
            <p:nvPr/>
          </p:nvSpPr>
          <p:spPr>
            <a:xfrm>
              <a:off x="6300192" y="2982361"/>
              <a:ext cx="287053" cy="144016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5" name="Ellips 24">
              <a:extLst>
                <a:ext uri="{FF2B5EF4-FFF2-40B4-BE49-F238E27FC236}">
                  <a16:creationId xmlns:a16="http://schemas.microsoft.com/office/drawing/2014/main" id="{E37D1275-EB19-7DF6-D0A6-213D6F01F4A8}"/>
                </a:ext>
              </a:extLst>
            </p:cNvPr>
            <p:cNvSpPr/>
            <p:nvPr/>
          </p:nvSpPr>
          <p:spPr>
            <a:xfrm>
              <a:off x="6300192" y="3284984"/>
              <a:ext cx="287053" cy="144016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26" name="Rak koppling 25">
              <a:extLst>
                <a:ext uri="{FF2B5EF4-FFF2-40B4-BE49-F238E27FC236}">
                  <a16:creationId xmlns:a16="http://schemas.microsoft.com/office/drawing/2014/main" id="{51C9A318-D057-171A-74C2-4BC3DDC5ED22}"/>
                </a:ext>
              </a:extLst>
            </p:cNvPr>
            <p:cNvCxnSpPr>
              <a:cxnSpLocks/>
            </p:cNvCxnSpPr>
            <p:nvPr/>
          </p:nvCxnSpPr>
          <p:spPr>
            <a:xfrm>
              <a:off x="7020272" y="3212976"/>
              <a:ext cx="216024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ruta 26">
            <a:extLst>
              <a:ext uri="{FF2B5EF4-FFF2-40B4-BE49-F238E27FC236}">
                <a16:creationId xmlns:a16="http://schemas.microsoft.com/office/drawing/2014/main" id="{880FA221-B8D5-5260-7EEA-6FA109790FBB}"/>
              </a:ext>
            </a:extLst>
          </p:cNvPr>
          <p:cNvSpPr txBox="1"/>
          <p:nvPr/>
        </p:nvSpPr>
        <p:spPr>
          <a:xfrm>
            <a:off x="7519300" y="2756465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</a:t>
            </a:r>
          </a:p>
        </p:txBody>
      </p:sp>
      <p:cxnSp>
        <p:nvCxnSpPr>
          <p:cNvPr id="14" name="Rak koppling 13">
            <a:extLst>
              <a:ext uri="{FF2B5EF4-FFF2-40B4-BE49-F238E27FC236}">
                <a16:creationId xmlns:a16="http://schemas.microsoft.com/office/drawing/2014/main" id="{19A8F413-8656-616A-7AAF-19701C94C914}"/>
              </a:ext>
            </a:extLst>
          </p:cNvPr>
          <p:cNvCxnSpPr>
            <a:cxnSpLocks/>
          </p:cNvCxnSpPr>
          <p:nvPr/>
        </p:nvCxnSpPr>
        <p:spPr>
          <a:xfrm flipV="1">
            <a:off x="5807968" y="1412777"/>
            <a:ext cx="0" cy="1497577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 12">
            <a:extLst>
              <a:ext uri="{FF2B5EF4-FFF2-40B4-BE49-F238E27FC236}">
                <a16:creationId xmlns:a16="http://schemas.microsoft.com/office/drawing/2014/main" id="{2B91FD59-FA0A-C926-A9EB-E17C131E73EB}"/>
              </a:ext>
            </a:extLst>
          </p:cNvPr>
          <p:cNvSpPr/>
          <p:nvPr/>
        </p:nvSpPr>
        <p:spPr>
          <a:xfrm>
            <a:off x="5748434" y="2838345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3" name="Rak koppling 2">
            <a:extLst>
              <a:ext uri="{FF2B5EF4-FFF2-40B4-BE49-F238E27FC236}">
                <a16:creationId xmlns:a16="http://schemas.microsoft.com/office/drawing/2014/main" id="{97E9AEE0-531F-F361-5EDF-585953A4ED63}"/>
              </a:ext>
            </a:extLst>
          </p:cNvPr>
          <p:cNvCxnSpPr>
            <a:cxnSpLocks/>
          </p:cNvCxnSpPr>
          <p:nvPr/>
        </p:nvCxnSpPr>
        <p:spPr>
          <a:xfrm flipV="1">
            <a:off x="3503712" y="2905746"/>
            <a:ext cx="3960440" cy="19199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ruta 6">
            <a:extLst>
              <a:ext uri="{FF2B5EF4-FFF2-40B4-BE49-F238E27FC236}">
                <a16:creationId xmlns:a16="http://schemas.microsoft.com/office/drawing/2014/main" id="{A7A58E5F-0805-46D1-66D2-67C463C712D3}"/>
              </a:ext>
            </a:extLst>
          </p:cNvPr>
          <p:cNvSpPr txBox="1"/>
          <p:nvPr/>
        </p:nvSpPr>
        <p:spPr>
          <a:xfrm>
            <a:off x="6418972" y="16124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8A3939D8-64CF-96D1-7A3F-A63A236A7322}"/>
              </a:ext>
            </a:extLst>
          </p:cNvPr>
          <p:cNvSpPr txBox="1"/>
          <p:nvPr/>
        </p:nvSpPr>
        <p:spPr>
          <a:xfrm>
            <a:off x="4894367" y="16124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7943463"/>
      </p:ext>
    </p:extLst>
  </p:cSld>
  <p:clrMapOvr>
    <a:masterClrMapping/>
  </p:clrMapOvr>
  <p:transition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ihandsfigur: Form 28">
            <a:extLst>
              <a:ext uri="{FF2B5EF4-FFF2-40B4-BE49-F238E27FC236}">
                <a16:creationId xmlns:a16="http://schemas.microsoft.com/office/drawing/2014/main" id="{06B11301-BA8E-5E19-BA6D-88EA7C78891F}"/>
              </a:ext>
            </a:extLst>
          </p:cNvPr>
          <p:cNvSpPr/>
          <p:nvPr/>
        </p:nvSpPr>
        <p:spPr>
          <a:xfrm>
            <a:off x="2867296" y="2936538"/>
            <a:ext cx="1748172" cy="1119897"/>
          </a:xfrm>
          <a:custGeom>
            <a:avLst/>
            <a:gdLst>
              <a:gd name="connsiteX0" fmla="*/ 1584730 w 1748172"/>
              <a:gd name="connsiteY0" fmla="*/ 30399 h 1119897"/>
              <a:gd name="connsiteX1" fmla="*/ 1740372 w 1748172"/>
              <a:gd name="connsiteY1" fmla="*/ 20672 h 1119897"/>
              <a:gd name="connsiteX2" fmla="*/ 1730644 w 1748172"/>
              <a:gd name="connsiteY2" fmla="*/ 108220 h 1119897"/>
              <a:gd name="connsiteX3" fmla="*/ 1711189 w 1748172"/>
              <a:gd name="connsiteY3" fmla="*/ 224952 h 1119897"/>
              <a:gd name="connsiteX4" fmla="*/ 1701461 w 1748172"/>
              <a:gd name="connsiteY4" fmla="*/ 283318 h 1119897"/>
              <a:gd name="connsiteX5" fmla="*/ 1672278 w 1748172"/>
              <a:gd name="connsiteY5" fmla="*/ 380595 h 1119897"/>
              <a:gd name="connsiteX6" fmla="*/ 1662551 w 1748172"/>
              <a:gd name="connsiteY6" fmla="*/ 487599 h 1119897"/>
              <a:gd name="connsiteX7" fmla="*/ 1643095 w 1748172"/>
              <a:gd name="connsiteY7" fmla="*/ 584876 h 1119897"/>
              <a:gd name="connsiteX8" fmla="*/ 1662551 w 1748172"/>
              <a:gd name="connsiteY8" fmla="*/ 730791 h 1119897"/>
              <a:gd name="connsiteX9" fmla="*/ 1652823 w 1748172"/>
              <a:gd name="connsiteY9" fmla="*/ 866978 h 1119897"/>
              <a:gd name="connsiteX10" fmla="*/ 1633368 w 1748172"/>
              <a:gd name="connsiteY10" fmla="*/ 896161 h 1119897"/>
              <a:gd name="connsiteX11" fmla="*/ 1613913 w 1748172"/>
              <a:gd name="connsiteY11" fmla="*/ 964254 h 1119897"/>
              <a:gd name="connsiteX12" fmla="*/ 1565274 w 1748172"/>
              <a:gd name="connsiteY12" fmla="*/ 1012893 h 1119897"/>
              <a:gd name="connsiteX13" fmla="*/ 1526364 w 1748172"/>
              <a:gd name="connsiteY13" fmla="*/ 1022620 h 1119897"/>
              <a:gd name="connsiteX14" fmla="*/ 1506908 w 1748172"/>
              <a:gd name="connsiteY14" fmla="*/ 1051803 h 1119897"/>
              <a:gd name="connsiteX15" fmla="*/ 1467998 w 1748172"/>
              <a:gd name="connsiteY15" fmla="*/ 1071259 h 1119897"/>
              <a:gd name="connsiteX16" fmla="*/ 1390176 w 1748172"/>
              <a:gd name="connsiteY16" fmla="*/ 1100442 h 1119897"/>
              <a:gd name="connsiteX17" fmla="*/ 1341538 w 1748172"/>
              <a:gd name="connsiteY17" fmla="*/ 1119897 h 1119897"/>
              <a:gd name="connsiteX18" fmla="*/ 602236 w 1748172"/>
              <a:gd name="connsiteY18" fmla="*/ 1110169 h 1119897"/>
              <a:gd name="connsiteX19" fmla="*/ 553598 w 1748172"/>
              <a:gd name="connsiteY19" fmla="*/ 1090714 h 1119897"/>
              <a:gd name="connsiteX20" fmla="*/ 485504 w 1748172"/>
              <a:gd name="connsiteY20" fmla="*/ 1042076 h 1119897"/>
              <a:gd name="connsiteX21" fmla="*/ 417410 w 1748172"/>
              <a:gd name="connsiteY21" fmla="*/ 983710 h 1119897"/>
              <a:gd name="connsiteX22" fmla="*/ 388227 w 1748172"/>
              <a:gd name="connsiteY22" fmla="*/ 935072 h 1119897"/>
              <a:gd name="connsiteX23" fmla="*/ 359044 w 1748172"/>
              <a:gd name="connsiteY23" fmla="*/ 896161 h 1119897"/>
              <a:gd name="connsiteX24" fmla="*/ 300678 w 1748172"/>
              <a:gd name="connsiteY24" fmla="*/ 837795 h 1119897"/>
              <a:gd name="connsiteX25" fmla="*/ 281223 w 1748172"/>
              <a:gd name="connsiteY25" fmla="*/ 798884 h 1119897"/>
              <a:gd name="connsiteX26" fmla="*/ 242313 w 1748172"/>
              <a:gd name="connsiteY26" fmla="*/ 769701 h 1119897"/>
              <a:gd name="connsiteX27" fmla="*/ 222857 w 1748172"/>
              <a:gd name="connsiteY27" fmla="*/ 740518 h 1119897"/>
              <a:gd name="connsiteX28" fmla="*/ 193674 w 1748172"/>
              <a:gd name="connsiteY28" fmla="*/ 711335 h 1119897"/>
              <a:gd name="connsiteX29" fmla="*/ 145036 w 1748172"/>
              <a:gd name="connsiteY29" fmla="*/ 614059 h 1119897"/>
              <a:gd name="connsiteX30" fmla="*/ 115853 w 1748172"/>
              <a:gd name="connsiteY30" fmla="*/ 526510 h 1119897"/>
              <a:gd name="connsiteX31" fmla="*/ 96398 w 1748172"/>
              <a:gd name="connsiteY31" fmla="*/ 507054 h 1119897"/>
              <a:gd name="connsiteX32" fmla="*/ 67215 w 1748172"/>
              <a:gd name="connsiteY32" fmla="*/ 409778 h 1119897"/>
              <a:gd name="connsiteX33" fmla="*/ 38032 w 1748172"/>
              <a:gd name="connsiteY33" fmla="*/ 293046 h 1119897"/>
              <a:gd name="connsiteX34" fmla="*/ 18576 w 1748172"/>
              <a:gd name="connsiteY34" fmla="*/ 166586 h 1119897"/>
              <a:gd name="connsiteX35" fmla="*/ 8849 w 1748172"/>
              <a:gd name="connsiteY35" fmla="*/ 88765 h 1119897"/>
              <a:gd name="connsiteX36" fmla="*/ 222857 w 1748172"/>
              <a:gd name="connsiteY36" fmla="*/ 59582 h 1119897"/>
              <a:gd name="connsiteX37" fmla="*/ 290951 w 1748172"/>
              <a:gd name="connsiteY37" fmla="*/ 40127 h 1119897"/>
              <a:gd name="connsiteX38" fmla="*/ 475776 w 1748172"/>
              <a:gd name="connsiteY38" fmla="*/ 49854 h 1119897"/>
              <a:gd name="connsiteX39" fmla="*/ 534142 w 1748172"/>
              <a:gd name="connsiteY39" fmla="*/ 69310 h 1119897"/>
              <a:gd name="connsiteX40" fmla="*/ 680057 w 1748172"/>
              <a:gd name="connsiteY40" fmla="*/ 98493 h 1119897"/>
              <a:gd name="connsiteX41" fmla="*/ 1516636 w 1748172"/>
              <a:gd name="connsiteY41" fmla="*/ 108220 h 1119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748172" h="1119897">
                <a:moveTo>
                  <a:pt x="1584730" y="30399"/>
                </a:moveTo>
                <a:cubicBezTo>
                  <a:pt x="1627240" y="13395"/>
                  <a:pt x="1696753" y="-22947"/>
                  <a:pt x="1740372" y="20672"/>
                </a:cubicBezTo>
                <a:cubicBezTo>
                  <a:pt x="1761134" y="41434"/>
                  <a:pt x="1734286" y="79084"/>
                  <a:pt x="1730644" y="108220"/>
                </a:cubicBezTo>
                <a:cubicBezTo>
                  <a:pt x="1719458" y="197712"/>
                  <a:pt x="1724780" y="150203"/>
                  <a:pt x="1711189" y="224952"/>
                </a:cubicBezTo>
                <a:cubicBezTo>
                  <a:pt x="1707661" y="244358"/>
                  <a:pt x="1706651" y="264289"/>
                  <a:pt x="1701461" y="283318"/>
                </a:cubicBezTo>
                <a:cubicBezTo>
                  <a:pt x="1653467" y="459297"/>
                  <a:pt x="1706639" y="208798"/>
                  <a:pt x="1672278" y="380595"/>
                </a:cubicBezTo>
                <a:cubicBezTo>
                  <a:pt x="1669036" y="416263"/>
                  <a:pt x="1666736" y="452029"/>
                  <a:pt x="1662551" y="487599"/>
                </a:cubicBezTo>
                <a:cubicBezTo>
                  <a:pt x="1657251" y="532649"/>
                  <a:pt x="1653115" y="544796"/>
                  <a:pt x="1643095" y="584876"/>
                </a:cubicBezTo>
                <a:cubicBezTo>
                  <a:pt x="1649653" y="624220"/>
                  <a:pt x="1662551" y="695074"/>
                  <a:pt x="1662551" y="730791"/>
                </a:cubicBezTo>
                <a:cubicBezTo>
                  <a:pt x="1662551" y="776302"/>
                  <a:pt x="1660732" y="822159"/>
                  <a:pt x="1652823" y="866978"/>
                </a:cubicBezTo>
                <a:cubicBezTo>
                  <a:pt x="1650791" y="878491"/>
                  <a:pt x="1639853" y="886433"/>
                  <a:pt x="1633368" y="896161"/>
                </a:cubicBezTo>
                <a:cubicBezTo>
                  <a:pt x="1632526" y="899527"/>
                  <a:pt x="1619145" y="957278"/>
                  <a:pt x="1613913" y="964254"/>
                </a:cubicBezTo>
                <a:cubicBezTo>
                  <a:pt x="1600156" y="982597"/>
                  <a:pt x="1587518" y="1007332"/>
                  <a:pt x="1565274" y="1012893"/>
                </a:cubicBezTo>
                <a:lnTo>
                  <a:pt x="1526364" y="1022620"/>
                </a:lnTo>
                <a:cubicBezTo>
                  <a:pt x="1519879" y="1032348"/>
                  <a:pt x="1515889" y="1044318"/>
                  <a:pt x="1506908" y="1051803"/>
                </a:cubicBezTo>
                <a:cubicBezTo>
                  <a:pt x="1495768" y="1061086"/>
                  <a:pt x="1481249" y="1065370"/>
                  <a:pt x="1467998" y="1071259"/>
                </a:cubicBezTo>
                <a:cubicBezTo>
                  <a:pt x="1400341" y="1101329"/>
                  <a:pt x="1441502" y="1081195"/>
                  <a:pt x="1390176" y="1100442"/>
                </a:cubicBezTo>
                <a:cubicBezTo>
                  <a:pt x="1373826" y="1106573"/>
                  <a:pt x="1357751" y="1113412"/>
                  <a:pt x="1341538" y="1119897"/>
                </a:cubicBezTo>
                <a:cubicBezTo>
                  <a:pt x="1095104" y="1116654"/>
                  <a:pt x="848522" y="1119291"/>
                  <a:pt x="602236" y="1110169"/>
                </a:cubicBezTo>
                <a:cubicBezTo>
                  <a:pt x="584786" y="1109523"/>
                  <a:pt x="568681" y="1099512"/>
                  <a:pt x="553598" y="1090714"/>
                </a:cubicBezTo>
                <a:cubicBezTo>
                  <a:pt x="529504" y="1076659"/>
                  <a:pt x="508202" y="1058289"/>
                  <a:pt x="485504" y="1042076"/>
                </a:cubicBezTo>
                <a:cubicBezTo>
                  <a:pt x="426544" y="953635"/>
                  <a:pt x="523001" y="1089300"/>
                  <a:pt x="417410" y="983710"/>
                </a:cubicBezTo>
                <a:cubicBezTo>
                  <a:pt x="404041" y="970341"/>
                  <a:pt x="398715" y="950804"/>
                  <a:pt x="388227" y="935072"/>
                </a:cubicBezTo>
                <a:cubicBezTo>
                  <a:pt x="379234" y="921582"/>
                  <a:pt x="369890" y="908212"/>
                  <a:pt x="359044" y="896161"/>
                </a:cubicBezTo>
                <a:cubicBezTo>
                  <a:pt x="340638" y="875710"/>
                  <a:pt x="300678" y="837795"/>
                  <a:pt x="300678" y="837795"/>
                </a:cubicBezTo>
                <a:cubicBezTo>
                  <a:pt x="294193" y="824825"/>
                  <a:pt x="290660" y="809894"/>
                  <a:pt x="281223" y="798884"/>
                </a:cubicBezTo>
                <a:cubicBezTo>
                  <a:pt x="270672" y="786574"/>
                  <a:pt x="253777" y="781165"/>
                  <a:pt x="242313" y="769701"/>
                </a:cubicBezTo>
                <a:cubicBezTo>
                  <a:pt x="234046" y="761434"/>
                  <a:pt x="230342" y="749499"/>
                  <a:pt x="222857" y="740518"/>
                </a:cubicBezTo>
                <a:cubicBezTo>
                  <a:pt x="214050" y="729950"/>
                  <a:pt x="200884" y="723051"/>
                  <a:pt x="193674" y="711335"/>
                </a:cubicBezTo>
                <a:cubicBezTo>
                  <a:pt x="174674" y="680460"/>
                  <a:pt x="153829" y="649229"/>
                  <a:pt x="145036" y="614059"/>
                </a:cubicBezTo>
                <a:cubicBezTo>
                  <a:pt x="137306" y="583138"/>
                  <a:pt x="132133" y="555000"/>
                  <a:pt x="115853" y="526510"/>
                </a:cubicBezTo>
                <a:cubicBezTo>
                  <a:pt x="111303" y="518547"/>
                  <a:pt x="102883" y="513539"/>
                  <a:pt x="96398" y="507054"/>
                </a:cubicBezTo>
                <a:cubicBezTo>
                  <a:pt x="84040" y="469982"/>
                  <a:pt x="78355" y="454339"/>
                  <a:pt x="67215" y="409778"/>
                </a:cubicBezTo>
                <a:cubicBezTo>
                  <a:pt x="34695" y="279697"/>
                  <a:pt x="60930" y="361745"/>
                  <a:pt x="38032" y="293046"/>
                </a:cubicBezTo>
                <a:cubicBezTo>
                  <a:pt x="31547" y="250893"/>
                  <a:pt x="24608" y="208807"/>
                  <a:pt x="18576" y="166586"/>
                </a:cubicBezTo>
                <a:cubicBezTo>
                  <a:pt x="14879" y="140707"/>
                  <a:pt x="-14309" y="100895"/>
                  <a:pt x="8849" y="88765"/>
                </a:cubicBezTo>
                <a:cubicBezTo>
                  <a:pt x="72626" y="55358"/>
                  <a:pt x="153011" y="77044"/>
                  <a:pt x="222857" y="59582"/>
                </a:cubicBezTo>
                <a:cubicBezTo>
                  <a:pt x="271716" y="47367"/>
                  <a:pt x="249084" y="54082"/>
                  <a:pt x="290951" y="40127"/>
                </a:cubicBezTo>
                <a:cubicBezTo>
                  <a:pt x="352559" y="43369"/>
                  <a:pt x="414522" y="42503"/>
                  <a:pt x="475776" y="49854"/>
                </a:cubicBezTo>
                <a:cubicBezTo>
                  <a:pt x="496138" y="52297"/>
                  <a:pt x="514687" y="62825"/>
                  <a:pt x="534142" y="69310"/>
                </a:cubicBezTo>
                <a:cubicBezTo>
                  <a:pt x="584899" y="86229"/>
                  <a:pt x="614184" y="97670"/>
                  <a:pt x="680057" y="98493"/>
                </a:cubicBezTo>
                <a:lnTo>
                  <a:pt x="1516636" y="108220"/>
                </a:lnTo>
              </a:path>
            </a:pathLst>
          </a:custGeom>
          <a:solidFill>
            <a:srgbClr val="FD66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Lättnadsområde</a:t>
            </a:r>
          </a:p>
        </p:txBody>
      </p:sp>
      <p:sp>
        <p:nvSpPr>
          <p:cNvPr id="6145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C19606-73EC-4C69-B0B3-AAE00B053C4B}" type="slidenum"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10972800" cy="9223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v-SE" dirty="0"/>
              <a:t>Regel 16 – närmaste referenspunkt för fullständig lättnad</a:t>
            </a:r>
          </a:p>
        </p:txBody>
      </p:sp>
      <p:sp>
        <p:nvSpPr>
          <p:cNvPr id="6146" name="Rectangle 4"/>
          <p:cNvSpPr txBox="1">
            <a:spLocks noGrp="1" noChangeArrowheads="1"/>
          </p:cNvSpPr>
          <p:nvPr/>
        </p:nvSpPr>
        <p:spPr bwMode="auto">
          <a:xfrm>
            <a:off x="1981200" y="6453189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149" name="Platshållare för bildnummer 8"/>
          <p:cNvSpPr txBox="1">
            <a:spLocks noGrp="1"/>
          </p:cNvSpPr>
          <p:nvPr/>
        </p:nvSpPr>
        <p:spPr bwMode="auto">
          <a:xfrm>
            <a:off x="8077200" y="6453189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4" name="Rak pilkoppling 3">
            <a:extLst>
              <a:ext uri="{FF2B5EF4-FFF2-40B4-BE49-F238E27FC236}">
                <a16:creationId xmlns:a16="http://schemas.microsoft.com/office/drawing/2014/main" id="{85481260-36D6-9D37-74F5-3B1763B5E604}"/>
              </a:ext>
            </a:extLst>
          </p:cNvPr>
          <p:cNvCxnSpPr/>
          <p:nvPr/>
        </p:nvCxnSpPr>
        <p:spPr>
          <a:xfrm flipV="1">
            <a:off x="2495600" y="1700808"/>
            <a:ext cx="0" cy="25922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ruta 4">
            <a:extLst>
              <a:ext uri="{FF2B5EF4-FFF2-40B4-BE49-F238E27FC236}">
                <a16:creationId xmlns:a16="http://schemas.microsoft.com/office/drawing/2014/main" id="{73365A72-69D5-3CDB-BF82-6D9DD65F1C9C}"/>
              </a:ext>
            </a:extLst>
          </p:cNvPr>
          <p:cNvSpPr txBox="1"/>
          <p:nvPr/>
        </p:nvSpPr>
        <p:spPr>
          <a:xfrm rot="16200000">
            <a:off x="1663293" y="2565521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Spelriktning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59F62E73-912C-D7A4-FE3F-3FB7D1B49AB1}"/>
              </a:ext>
            </a:extLst>
          </p:cNvPr>
          <p:cNvSpPr txBox="1"/>
          <p:nvPr/>
        </p:nvSpPr>
        <p:spPr>
          <a:xfrm>
            <a:off x="5099282" y="3075094"/>
            <a:ext cx="78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Din boll</a:t>
            </a:r>
          </a:p>
        </p:txBody>
      </p: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0DF19C6F-6214-E9C5-3CC3-19EAAE6746E9}"/>
              </a:ext>
            </a:extLst>
          </p:cNvPr>
          <p:cNvCxnSpPr/>
          <p:nvPr/>
        </p:nvCxnSpPr>
        <p:spPr>
          <a:xfrm>
            <a:off x="8472264" y="321297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pilkoppling 10">
            <a:extLst>
              <a:ext uri="{FF2B5EF4-FFF2-40B4-BE49-F238E27FC236}">
                <a16:creationId xmlns:a16="http://schemas.microsoft.com/office/drawing/2014/main" id="{05DBF788-4E3B-3CE7-218B-CA30FD617C41}"/>
              </a:ext>
            </a:extLst>
          </p:cNvPr>
          <p:cNvCxnSpPr>
            <a:cxnSpLocks/>
          </p:cNvCxnSpPr>
          <p:nvPr/>
        </p:nvCxnSpPr>
        <p:spPr>
          <a:xfrm>
            <a:off x="5807968" y="1988840"/>
            <a:ext cx="1584176" cy="0"/>
          </a:xfrm>
          <a:prstGeom prst="straightConnector1">
            <a:avLst/>
          </a:prstGeom>
          <a:ln w="28575">
            <a:solidFill>
              <a:srgbClr val="1C1C1C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 16">
            <a:extLst>
              <a:ext uri="{FF2B5EF4-FFF2-40B4-BE49-F238E27FC236}">
                <a16:creationId xmlns:a16="http://schemas.microsoft.com/office/drawing/2014/main" id="{D8055BC8-4535-6AA1-9BE4-887555514C68}"/>
              </a:ext>
            </a:extLst>
          </p:cNvPr>
          <p:cNvSpPr/>
          <p:nvPr/>
        </p:nvSpPr>
        <p:spPr>
          <a:xfrm>
            <a:off x="4367808" y="285293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19" name="Rak pilkoppling 18">
            <a:extLst>
              <a:ext uri="{FF2B5EF4-FFF2-40B4-BE49-F238E27FC236}">
                <a16:creationId xmlns:a16="http://schemas.microsoft.com/office/drawing/2014/main" id="{50C3CF67-B26C-69DC-87AE-BF6FB2FB3409}"/>
              </a:ext>
            </a:extLst>
          </p:cNvPr>
          <p:cNvCxnSpPr>
            <a:cxnSpLocks/>
          </p:cNvCxnSpPr>
          <p:nvPr/>
        </p:nvCxnSpPr>
        <p:spPr>
          <a:xfrm>
            <a:off x="4223792" y="1988840"/>
            <a:ext cx="1584176" cy="0"/>
          </a:xfrm>
          <a:prstGeom prst="straightConnector1">
            <a:avLst/>
          </a:prstGeom>
          <a:ln w="28575">
            <a:solidFill>
              <a:srgbClr val="1C1C1C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ruta 21">
            <a:extLst>
              <a:ext uri="{FF2B5EF4-FFF2-40B4-BE49-F238E27FC236}">
                <a16:creationId xmlns:a16="http://schemas.microsoft.com/office/drawing/2014/main" id="{1E02E2DD-BC57-48B8-A925-25070A968337}"/>
              </a:ext>
            </a:extLst>
          </p:cNvPr>
          <p:cNvSpPr txBox="1"/>
          <p:nvPr/>
        </p:nvSpPr>
        <p:spPr>
          <a:xfrm rot="10800000" flipH="1" flipV="1">
            <a:off x="4080756" y="2800674"/>
            <a:ext cx="215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</a:t>
            </a:r>
          </a:p>
        </p:txBody>
      </p:sp>
      <p:cxnSp>
        <p:nvCxnSpPr>
          <p:cNvPr id="23" name="Rak koppling 22">
            <a:extLst>
              <a:ext uri="{FF2B5EF4-FFF2-40B4-BE49-F238E27FC236}">
                <a16:creationId xmlns:a16="http://schemas.microsoft.com/office/drawing/2014/main" id="{968E644B-9D95-F596-AF36-6C84BBC288F8}"/>
              </a:ext>
            </a:extLst>
          </p:cNvPr>
          <p:cNvCxnSpPr>
            <a:cxnSpLocks/>
          </p:cNvCxnSpPr>
          <p:nvPr/>
        </p:nvCxnSpPr>
        <p:spPr>
          <a:xfrm flipV="1">
            <a:off x="7392144" y="1565177"/>
            <a:ext cx="0" cy="1497577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koppling 23">
            <a:extLst>
              <a:ext uri="{FF2B5EF4-FFF2-40B4-BE49-F238E27FC236}">
                <a16:creationId xmlns:a16="http://schemas.microsoft.com/office/drawing/2014/main" id="{89C97A2B-85F0-F054-C190-2AE8259D6531}"/>
              </a:ext>
            </a:extLst>
          </p:cNvPr>
          <p:cNvCxnSpPr>
            <a:cxnSpLocks/>
          </p:cNvCxnSpPr>
          <p:nvPr/>
        </p:nvCxnSpPr>
        <p:spPr>
          <a:xfrm flipV="1">
            <a:off x="4439816" y="1556793"/>
            <a:ext cx="0" cy="1497577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ihandsfigur: Form 8">
            <a:extLst>
              <a:ext uri="{FF2B5EF4-FFF2-40B4-BE49-F238E27FC236}">
                <a16:creationId xmlns:a16="http://schemas.microsoft.com/office/drawing/2014/main" id="{56D413A1-B1CA-159C-AEA5-6F6A234D88D4}"/>
              </a:ext>
            </a:extLst>
          </p:cNvPr>
          <p:cNvSpPr/>
          <p:nvPr/>
        </p:nvSpPr>
        <p:spPr>
          <a:xfrm>
            <a:off x="4295800" y="2204864"/>
            <a:ext cx="2161218" cy="4032448"/>
          </a:xfrm>
          <a:custGeom>
            <a:avLst/>
            <a:gdLst>
              <a:gd name="connsiteX0" fmla="*/ 272375 w 2161218"/>
              <a:gd name="connsiteY0" fmla="*/ 1867710 h 2169268"/>
              <a:gd name="connsiteX1" fmla="*/ 223737 w 2161218"/>
              <a:gd name="connsiteY1" fmla="*/ 1848255 h 2169268"/>
              <a:gd name="connsiteX2" fmla="*/ 48639 w 2161218"/>
              <a:gd name="connsiteY2" fmla="*/ 1595336 h 2169268"/>
              <a:gd name="connsiteX3" fmla="*/ 29183 w 2161218"/>
              <a:gd name="connsiteY3" fmla="*/ 1546698 h 2169268"/>
              <a:gd name="connsiteX4" fmla="*/ 0 w 2161218"/>
              <a:gd name="connsiteY4" fmla="*/ 1420238 h 2169268"/>
              <a:gd name="connsiteX5" fmla="*/ 19456 w 2161218"/>
              <a:gd name="connsiteY5" fmla="*/ 1264595 h 2169268"/>
              <a:gd name="connsiteX6" fmla="*/ 87549 w 2161218"/>
              <a:gd name="connsiteY6" fmla="*/ 1177047 h 2169268"/>
              <a:gd name="connsiteX7" fmla="*/ 116732 w 2161218"/>
              <a:gd name="connsiteY7" fmla="*/ 1138136 h 2169268"/>
              <a:gd name="connsiteX8" fmla="*/ 155643 w 2161218"/>
              <a:gd name="connsiteY8" fmla="*/ 1099225 h 2169268"/>
              <a:gd name="connsiteX9" fmla="*/ 204281 w 2161218"/>
              <a:gd name="connsiteY9" fmla="*/ 943583 h 2169268"/>
              <a:gd name="connsiteX10" fmla="*/ 233464 w 2161218"/>
              <a:gd name="connsiteY10" fmla="*/ 865761 h 2169268"/>
              <a:gd name="connsiteX11" fmla="*/ 252919 w 2161218"/>
              <a:gd name="connsiteY11" fmla="*/ 739302 h 2169268"/>
              <a:gd name="connsiteX12" fmla="*/ 262647 w 2161218"/>
              <a:gd name="connsiteY12" fmla="*/ 671208 h 2169268"/>
              <a:gd name="connsiteX13" fmla="*/ 282102 w 2161218"/>
              <a:gd name="connsiteY13" fmla="*/ 612842 h 2169268"/>
              <a:gd name="connsiteX14" fmla="*/ 291830 w 2161218"/>
              <a:gd name="connsiteY14" fmla="*/ 544749 h 2169268"/>
              <a:gd name="connsiteX15" fmla="*/ 311285 w 2161218"/>
              <a:gd name="connsiteY15" fmla="*/ 486383 h 2169268"/>
              <a:gd name="connsiteX16" fmla="*/ 321013 w 2161218"/>
              <a:gd name="connsiteY16" fmla="*/ 428017 h 2169268"/>
              <a:gd name="connsiteX17" fmla="*/ 330741 w 2161218"/>
              <a:gd name="connsiteY17" fmla="*/ 379378 h 2169268"/>
              <a:gd name="connsiteX18" fmla="*/ 340468 w 2161218"/>
              <a:gd name="connsiteY18" fmla="*/ 301557 h 2169268"/>
              <a:gd name="connsiteX19" fmla="*/ 389107 w 2161218"/>
              <a:gd name="connsiteY19" fmla="*/ 77821 h 2169268"/>
              <a:gd name="connsiteX20" fmla="*/ 437745 w 2161218"/>
              <a:gd name="connsiteY20" fmla="*/ 19455 h 2169268"/>
              <a:gd name="connsiteX21" fmla="*/ 525294 w 2161218"/>
              <a:gd name="connsiteY21" fmla="*/ 0 h 2169268"/>
              <a:gd name="connsiteX22" fmla="*/ 904673 w 2161218"/>
              <a:gd name="connsiteY22" fmla="*/ 9727 h 2169268"/>
              <a:gd name="connsiteX23" fmla="*/ 943583 w 2161218"/>
              <a:gd name="connsiteY23" fmla="*/ 29183 h 2169268"/>
              <a:gd name="connsiteX24" fmla="*/ 1089498 w 2161218"/>
              <a:gd name="connsiteY24" fmla="*/ 48638 h 2169268"/>
              <a:gd name="connsiteX25" fmla="*/ 1147864 w 2161218"/>
              <a:gd name="connsiteY25" fmla="*/ 58366 h 2169268"/>
              <a:gd name="connsiteX26" fmla="*/ 1225685 w 2161218"/>
              <a:gd name="connsiteY26" fmla="*/ 68093 h 2169268"/>
              <a:gd name="connsiteX27" fmla="*/ 1274324 w 2161218"/>
              <a:gd name="connsiteY27" fmla="*/ 77821 h 2169268"/>
              <a:gd name="connsiteX28" fmla="*/ 1974715 w 2161218"/>
              <a:gd name="connsiteY28" fmla="*/ 107004 h 2169268"/>
              <a:gd name="connsiteX29" fmla="*/ 2052537 w 2161218"/>
              <a:gd name="connsiteY29" fmla="*/ 145915 h 2169268"/>
              <a:gd name="connsiteX30" fmla="*/ 2091447 w 2161218"/>
              <a:gd name="connsiteY30" fmla="*/ 165370 h 2169268"/>
              <a:gd name="connsiteX31" fmla="*/ 2101175 w 2161218"/>
              <a:gd name="connsiteY31" fmla="*/ 194553 h 2169268"/>
              <a:gd name="connsiteX32" fmla="*/ 2120630 w 2161218"/>
              <a:gd name="connsiteY32" fmla="*/ 243191 h 2169268"/>
              <a:gd name="connsiteX33" fmla="*/ 2149813 w 2161218"/>
              <a:gd name="connsiteY33" fmla="*/ 311285 h 2169268"/>
              <a:gd name="connsiteX34" fmla="*/ 2149813 w 2161218"/>
              <a:gd name="connsiteY34" fmla="*/ 457200 h 2169268"/>
              <a:gd name="connsiteX35" fmla="*/ 2130358 w 2161218"/>
              <a:gd name="connsiteY35" fmla="*/ 505838 h 2169268"/>
              <a:gd name="connsiteX36" fmla="*/ 2081719 w 2161218"/>
              <a:gd name="connsiteY36" fmla="*/ 593387 h 2169268"/>
              <a:gd name="connsiteX37" fmla="*/ 2033081 w 2161218"/>
              <a:gd name="connsiteY37" fmla="*/ 671208 h 2169268"/>
              <a:gd name="connsiteX38" fmla="*/ 1974715 w 2161218"/>
              <a:gd name="connsiteY38" fmla="*/ 739302 h 2169268"/>
              <a:gd name="connsiteX39" fmla="*/ 1955260 w 2161218"/>
              <a:gd name="connsiteY39" fmla="*/ 778212 h 2169268"/>
              <a:gd name="connsiteX40" fmla="*/ 1926077 w 2161218"/>
              <a:gd name="connsiteY40" fmla="*/ 807395 h 2169268"/>
              <a:gd name="connsiteX41" fmla="*/ 1896894 w 2161218"/>
              <a:gd name="connsiteY41" fmla="*/ 846306 h 2169268"/>
              <a:gd name="connsiteX42" fmla="*/ 1887166 w 2161218"/>
              <a:gd name="connsiteY42" fmla="*/ 875489 h 2169268"/>
              <a:gd name="connsiteX43" fmla="*/ 1877439 w 2161218"/>
              <a:gd name="connsiteY43" fmla="*/ 1147864 h 2169268"/>
              <a:gd name="connsiteX44" fmla="*/ 1916349 w 2161218"/>
              <a:gd name="connsiteY44" fmla="*/ 1186774 h 2169268"/>
              <a:gd name="connsiteX45" fmla="*/ 1964988 w 2161218"/>
              <a:gd name="connsiteY45" fmla="*/ 1254868 h 2169268"/>
              <a:gd name="connsiteX46" fmla="*/ 2071992 w 2161218"/>
              <a:gd name="connsiteY46" fmla="*/ 1352144 h 2169268"/>
              <a:gd name="connsiteX47" fmla="*/ 2120630 w 2161218"/>
              <a:gd name="connsiteY47" fmla="*/ 1459149 h 2169268"/>
              <a:gd name="connsiteX48" fmla="*/ 2149813 w 2161218"/>
              <a:gd name="connsiteY48" fmla="*/ 1527242 h 2169268"/>
              <a:gd name="connsiteX49" fmla="*/ 2110902 w 2161218"/>
              <a:gd name="connsiteY49" fmla="*/ 1780161 h 2169268"/>
              <a:gd name="connsiteX50" fmla="*/ 2013626 w 2161218"/>
              <a:gd name="connsiteY50" fmla="*/ 1906621 h 2169268"/>
              <a:gd name="connsiteX51" fmla="*/ 1984443 w 2161218"/>
              <a:gd name="connsiteY51" fmla="*/ 1964987 h 2169268"/>
              <a:gd name="connsiteX52" fmla="*/ 1935805 w 2161218"/>
              <a:gd name="connsiteY52" fmla="*/ 1984442 h 2169268"/>
              <a:gd name="connsiteX53" fmla="*/ 1712068 w 2161218"/>
              <a:gd name="connsiteY53" fmla="*/ 2140085 h 2169268"/>
              <a:gd name="connsiteX54" fmla="*/ 1517515 w 2161218"/>
              <a:gd name="connsiteY54" fmla="*/ 2169268 h 2169268"/>
              <a:gd name="connsiteX55" fmla="*/ 1070043 w 2161218"/>
              <a:gd name="connsiteY55" fmla="*/ 2130357 h 2169268"/>
              <a:gd name="connsiteX56" fmla="*/ 1011677 w 2161218"/>
              <a:gd name="connsiteY56" fmla="*/ 2081719 h 2169268"/>
              <a:gd name="connsiteX57" fmla="*/ 875490 w 2161218"/>
              <a:gd name="connsiteY57" fmla="*/ 1994170 h 2169268"/>
              <a:gd name="connsiteX58" fmla="*/ 719847 w 2161218"/>
              <a:gd name="connsiteY58" fmla="*/ 1955259 h 2169268"/>
              <a:gd name="connsiteX59" fmla="*/ 603115 w 2161218"/>
              <a:gd name="connsiteY59" fmla="*/ 1916349 h 2169268"/>
              <a:gd name="connsiteX60" fmla="*/ 340468 w 2161218"/>
              <a:gd name="connsiteY60" fmla="*/ 1896893 h 2169268"/>
              <a:gd name="connsiteX61" fmla="*/ 272375 w 2161218"/>
              <a:gd name="connsiteY61" fmla="*/ 1867710 h 2169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161218" h="2169268">
                <a:moveTo>
                  <a:pt x="272375" y="1867710"/>
                </a:moveTo>
                <a:cubicBezTo>
                  <a:pt x="252920" y="1859604"/>
                  <a:pt x="235764" y="1860915"/>
                  <a:pt x="223737" y="1848255"/>
                </a:cubicBezTo>
                <a:cubicBezTo>
                  <a:pt x="157926" y="1778980"/>
                  <a:pt x="86029" y="1688807"/>
                  <a:pt x="48639" y="1595336"/>
                </a:cubicBezTo>
                <a:cubicBezTo>
                  <a:pt x="42154" y="1579123"/>
                  <a:pt x="34318" y="1563387"/>
                  <a:pt x="29183" y="1546698"/>
                </a:cubicBezTo>
                <a:cubicBezTo>
                  <a:pt x="15777" y="1503129"/>
                  <a:pt x="8752" y="1463997"/>
                  <a:pt x="0" y="1420238"/>
                </a:cubicBezTo>
                <a:cubicBezTo>
                  <a:pt x="6485" y="1368357"/>
                  <a:pt x="9202" y="1315864"/>
                  <a:pt x="19456" y="1264595"/>
                </a:cubicBezTo>
                <a:cubicBezTo>
                  <a:pt x="27366" y="1225045"/>
                  <a:pt x="63125" y="1204525"/>
                  <a:pt x="87549" y="1177047"/>
                </a:cubicBezTo>
                <a:cubicBezTo>
                  <a:pt x="98320" y="1164929"/>
                  <a:pt x="106056" y="1150337"/>
                  <a:pt x="116732" y="1138136"/>
                </a:cubicBezTo>
                <a:cubicBezTo>
                  <a:pt x="128811" y="1124332"/>
                  <a:pt x="147440" y="1115631"/>
                  <a:pt x="155643" y="1099225"/>
                </a:cubicBezTo>
                <a:cubicBezTo>
                  <a:pt x="216679" y="977154"/>
                  <a:pt x="106184" y="1205176"/>
                  <a:pt x="204281" y="943583"/>
                </a:cubicBezTo>
                <a:lnTo>
                  <a:pt x="233464" y="865761"/>
                </a:lnTo>
                <a:cubicBezTo>
                  <a:pt x="256986" y="677595"/>
                  <a:pt x="230639" y="872987"/>
                  <a:pt x="252919" y="739302"/>
                </a:cubicBezTo>
                <a:cubicBezTo>
                  <a:pt x="256688" y="716685"/>
                  <a:pt x="257491" y="693549"/>
                  <a:pt x="262647" y="671208"/>
                </a:cubicBezTo>
                <a:cubicBezTo>
                  <a:pt x="267258" y="651225"/>
                  <a:pt x="275617" y="632297"/>
                  <a:pt x="282102" y="612842"/>
                </a:cubicBezTo>
                <a:cubicBezTo>
                  <a:pt x="285345" y="590144"/>
                  <a:pt x="286674" y="567090"/>
                  <a:pt x="291830" y="544749"/>
                </a:cubicBezTo>
                <a:cubicBezTo>
                  <a:pt x="296441" y="524766"/>
                  <a:pt x="306311" y="506278"/>
                  <a:pt x="311285" y="486383"/>
                </a:cubicBezTo>
                <a:cubicBezTo>
                  <a:pt x="316069" y="467248"/>
                  <a:pt x="317485" y="447423"/>
                  <a:pt x="321013" y="428017"/>
                </a:cubicBezTo>
                <a:cubicBezTo>
                  <a:pt x="323971" y="411750"/>
                  <a:pt x="328227" y="395720"/>
                  <a:pt x="330741" y="379378"/>
                </a:cubicBezTo>
                <a:cubicBezTo>
                  <a:pt x="334716" y="353540"/>
                  <a:pt x="337471" y="327527"/>
                  <a:pt x="340468" y="301557"/>
                </a:cubicBezTo>
                <a:cubicBezTo>
                  <a:pt x="355617" y="170267"/>
                  <a:pt x="331769" y="156661"/>
                  <a:pt x="389107" y="77821"/>
                </a:cubicBezTo>
                <a:cubicBezTo>
                  <a:pt x="404002" y="57340"/>
                  <a:pt x="415757" y="32020"/>
                  <a:pt x="437745" y="19455"/>
                </a:cubicBezTo>
                <a:cubicBezTo>
                  <a:pt x="463701" y="4623"/>
                  <a:pt x="496111" y="6485"/>
                  <a:pt x="525294" y="0"/>
                </a:cubicBezTo>
                <a:cubicBezTo>
                  <a:pt x="651754" y="3242"/>
                  <a:pt x="778479" y="923"/>
                  <a:pt x="904673" y="9727"/>
                </a:cubicBezTo>
                <a:cubicBezTo>
                  <a:pt x="919139" y="10736"/>
                  <a:pt x="929393" y="26196"/>
                  <a:pt x="943583" y="29183"/>
                </a:cubicBezTo>
                <a:cubicBezTo>
                  <a:pt x="991599" y="39292"/>
                  <a:pt x="1040922" y="41699"/>
                  <a:pt x="1089498" y="48638"/>
                </a:cubicBezTo>
                <a:cubicBezTo>
                  <a:pt x="1109023" y="51427"/>
                  <a:pt x="1128339" y="55577"/>
                  <a:pt x="1147864" y="58366"/>
                </a:cubicBezTo>
                <a:cubicBezTo>
                  <a:pt x="1173743" y="62063"/>
                  <a:pt x="1199847" y="64118"/>
                  <a:pt x="1225685" y="68093"/>
                </a:cubicBezTo>
                <a:cubicBezTo>
                  <a:pt x="1242027" y="70607"/>
                  <a:pt x="1257812" y="76963"/>
                  <a:pt x="1274324" y="77821"/>
                </a:cubicBezTo>
                <a:cubicBezTo>
                  <a:pt x="1507676" y="89943"/>
                  <a:pt x="1741251" y="97276"/>
                  <a:pt x="1974715" y="107004"/>
                </a:cubicBezTo>
                <a:lnTo>
                  <a:pt x="2052537" y="145915"/>
                </a:lnTo>
                <a:lnTo>
                  <a:pt x="2091447" y="165370"/>
                </a:lnTo>
                <a:cubicBezTo>
                  <a:pt x="2094690" y="175098"/>
                  <a:pt x="2097575" y="184952"/>
                  <a:pt x="2101175" y="194553"/>
                </a:cubicBezTo>
                <a:cubicBezTo>
                  <a:pt x="2107306" y="210903"/>
                  <a:pt x="2115108" y="226626"/>
                  <a:pt x="2120630" y="243191"/>
                </a:cubicBezTo>
                <a:cubicBezTo>
                  <a:pt x="2141569" y="306007"/>
                  <a:pt x="2115618" y="259992"/>
                  <a:pt x="2149813" y="311285"/>
                </a:cubicBezTo>
                <a:cubicBezTo>
                  <a:pt x="2163047" y="377453"/>
                  <a:pt x="2166873" y="371902"/>
                  <a:pt x="2149813" y="457200"/>
                </a:cubicBezTo>
                <a:cubicBezTo>
                  <a:pt x="2146389" y="474322"/>
                  <a:pt x="2136325" y="489428"/>
                  <a:pt x="2130358" y="505838"/>
                </a:cubicBezTo>
                <a:cubicBezTo>
                  <a:pt x="2103151" y="580655"/>
                  <a:pt x="2127684" y="547422"/>
                  <a:pt x="2081719" y="593387"/>
                </a:cubicBezTo>
                <a:cubicBezTo>
                  <a:pt x="2043718" y="669390"/>
                  <a:pt x="2083593" y="595440"/>
                  <a:pt x="2033081" y="671208"/>
                </a:cubicBezTo>
                <a:cubicBezTo>
                  <a:pt x="1990843" y="734566"/>
                  <a:pt x="2023983" y="706457"/>
                  <a:pt x="1974715" y="739302"/>
                </a:cubicBezTo>
                <a:cubicBezTo>
                  <a:pt x="1968230" y="752272"/>
                  <a:pt x="1963688" y="766412"/>
                  <a:pt x="1955260" y="778212"/>
                </a:cubicBezTo>
                <a:cubicBezTo>
                  <a:pt x="1947264" y="789407"/>
                  <a:pt x="1935030" y="796950"/>
                  <a:pt x="1926077" y="807395"/>
                </a:cubicBezTo>
                <a:cubicBezTo>
                  <a:pt x="1915526" y="819705"/>
                  <a:pt x="1906622" y="833336"/>
                  <a:pt x="1896894" y="846306"/>
                </a:cubicBezTo>
                <a:cubicBezTo>
                  <a:pt x="1893651" y="856034"/>
                  <a:pt x="1891205" y="866064"/>
                  <a:pt x="1887166" y="875489"/>
                </a:cubicBezTo>
                <a:cubicBezTo>
                  <a:pt x="1839621" y="986429"/>
                  <a:pt x="1830896" y="887221"/>
                  <a:pt x="1877439" y="1147864"/>
                </a:cubicBezTo>
                <a:cubicBezTo>
                  <a:pt x="1880663" y="1165921"/>
                  <a:pt x="1904734" y="1172578"/>
                  <a:pt x="1916349" y="1186774"/>
                </a:cubicBezTo>
                <a:cubicBezTo>
                  <a:pt x="1934012" y="1208363"/>
                  <a:pt x="1947131" y="1233439"/>
                  <a:pt x="1964988" y="1254868"/>
                </a:cubicBezTo>
                <a:cubicBezTo>
                  <a:pt x="1995237" y="1291167"/>
                  <a:pt x="2036103" y="1322237"/>
                  <a:pt x="2071992" y="1352144"/>
                </a:cubicBezTo>
                <a:cubicBezTo>
                  <a:pt x="2143281" y="1494723"/>
                  <a:pt x="2065564" y="1335248"/>
                  <a:pt x="2120630" y="1459149"/>
                </a:cubicBezTo>
                <a:cubicBezTo>
                  <a:pt x="2152687" y="1531278"/>
                  <a:pt x="2129831" y="1467297"/>
                  <a:pt x="2149813" y="1527242"/>
                </a:cubicBezTo>
                <a:cubicBezTo>
                  <a:pt x="2136843" y="1611548"/>
                  <a:pt x="2135828" y="1698586"/>
                  <a:pt x="2110902" y="1780161"/>
                </a:cubicBezTo>
                <a:cubicBezTo>
                  <a:pt x="2067569" y="1921977"/>
                  <a:pt x="2059449" y="1837887"/>
                  <a:pt x="2013626" y="1906621"/>
                </a:cubicBezTo>
                <a:cubicBezTo>
                  <a:pt x="2001560" y="1924720"/>
                  <a:pt x="1999824" y="1949606"/>
                  <a:pt x="1984443" y="1964987"/>
                </a:cubicBezTo>
                <a:cubicBezTo>
                  <a:pt x="1972096" y="1977334"/>
                  <a:pt x="1952018" y="1977957"/>
                  <a:pt x="1935805" y="1984442"/>
                </a:cubicBezTo>
                <a:cubicBezTo>
                  <a:pt x="1890976" y="2021120"/>
                  <a:pt x="1773753" y="2126377"/>
                  <a:pt x="1712068" y="2140085"/>
                </a:cubicBezTo>
                <a:cubicBezTo>
                  <a:pt x="1589557" y="2167309"/>
                  <a:pt x="1654291" y="2156833"/>
                  <a:pt x="1517515" y="2169268"/>
                </a:cubicBezTo>
                <a:cubicBezTo>
                  <a:pt x="1368358" y="2156298"/>
                  <a:pt x="1217570" y="2155891"/>
                  <a:pt x="1070043" y="2130357"/>
                </a:cubicBezTo>
                <a:cubicBezTo>
                  <a:pt x="1045089" y="2126038"/>
                  <a:pt x="1032424" y="2096242"/>
                  <a:pt x="1011677" y="2081719"/>
                </a:cubicBezTo>
                <a:cubicBezTo>
                  <a:pt x="967466" y="2050771"/>
                  <a:pt x="927845" y="2007259"/>
                  <a:pt x="875490" y="1994170"/>
                </a:cubicBezTo>
                <a:cubicBezTo>
                  <a:pt x="823609" y="1981200"/>
                  <a:pt x="770581" y="1972170"/>
                  <a:pt x="719847" y="1955259"/>
                </a:cubicBezTo>
                <a:cubicBezTo>
                  <a:pt x="680936" y="1942289"/>
                  <a:pt x="642634" y="1927326"/>
                  <a:pt x="603115" y="1916349"/>
                </a:cubicBezTo>
                <a:cubicBezTo>
                  <a:pt x="538141" y="1898301"/>
                  <a:pt x="354876" y="1897579"/>
                  <a:pt x="340468" y="1896893"/>
                </a:cubicBezTo>
                <a:cubicBezTo>
                  <a:pt x="306935" y="1885716"/>
                  <a:pt x="291830" y="1875816"/>
                  <a:pt x="272375" y="1867710"/>
                </a:cubicBez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5B21E916-DAB8-3F10-1BE2-360DF28AB7A9}"/>
              </a:ext>
            </a:extLst>
          </p:cNvPr>
          <p:cNvSpPr txBox="1"/>
          <p:nvPr/>
        </p:nvSpPr>
        <p:spPr>
          <a:xfrm>
            <a:off x="5100260" y="3075094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Din boll</a:t>
            </a:r>
          </a:p>
        </p:txBody>
      </p:sp>
      <p:sp>
        <p:nvSpPr>
          <p:cNvPr id="2" name="Ellips 1">
            <a:extLst>
              <a:ext uri="{FF2B5EF4-FFF2-40B4-BE49-F238E27FC236}">
                <a16:creationId xmlns:a16="http://schemas.microsoft.com/office/drawing/2014/main" id="{99C248AD-7939-30C5-8B95-F7FC8766C1A3}"/>
              </a:ext>
            </a:extLst>
          </p:cNvPr>
          <p:cNvSpPr/>
          <p:nvPr/>
        </p:nvSpPr>
        <p:spPr>
          <a:xfrm>
            <a:off x="7312785" y="285293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AA3040BE-9789-ECDC-A737-B1E4AA0F63F8}"/>
              </a:ext>
            </a:extLst>
          </p:cNvPr>
          <p:cNvGrpSpPr/>
          <p:nvPr/>
        </p:nvGrpSpPr>
        <p:grpSpPr>
          <a:xfrm>
            <a:off x="6554065" y="2759042"/>
            <a:ext cx="936104" cy="446639"/>
            <a:chOff x="6300192" y="2982361"/>
            <a:chExt cx="936104" cy="446639"/>
          </a:xfrm>
          <a:solidFill>
            <a:schemeClr val="tx1"/>
          </a:solidFill>
        </p:grpSpPr>
        <p:sp>
          <p:nvSpPr>
            <p:cNvPr id="21" name="Ellips 20">
              <a:extLst>
                <a:ext uri="{FF2B5EF4-FFF2-40B4-BE49-F238E27FC236}">
                  <a16:creationId xmlns:a16="http://schemas.microsoft.com/office/drawing/2014/main" id="{A20C6C85-EE86-4A49-C710-80891F4A3899}"/>
                </a:ext>
              </a:extLst>
            </p:cNvPr>
            <p:cNvSpPr/>
            <p:nvPr/>
          </p:nvSpPr>
          <p:spPr>
            <a:xfrm>
              <a:off x="6300192" y="2982361"/>
              <a:ext cx="287053" cy="144016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5" name="Ellips 24">
              <a:extLst>
                <a:ext uri="{FF2B5EF4-FFF2-40B4-BE49-F238E27FC236}">
                  <a16:creationId xmlns:a16="http://schemas.microsoft.com/office/drawing/2014/main" id="{E37D1275-EB19-7DF6-D0A6-213D6F01F4A8}"/>
                </a:ext>
              </a:extLst>
            </p:cNvPr>
            <p:cNvSpPr/>
            <p:nvPr/>
          </p:nvSpPr>
          <p:spPr>
            <a:xfrm>
              <a:off x="6300192" y="3284984"/>
              <a:ext cx="287053" cy="144016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26" name="Rak koppling 25">
              <a:extLst>
                <a:ext uri="{FF2B5EF4-FFF2-40B4-BE49-F238E27FC236}">
                  <a16:creationId xmlns:a16="http://schemas.microsoft.com/office/drawing/2014/main" id="{51C9A318-D057-171A-74C2-4BC3DDC5ED22}"/>
                </a:ext>
              </a:extLst>
            </p:cNvPr>
            <p:cNvCxnSpPr>
              <a:cxnSpLocks/>
            </p:cNvCxnSpPr>
            <p:nvPr/>
          </p:nvCxnSpPr>
          <p:spPr>
            <a:xfrm>
              <a:off x="7020272" y="3212976"/>
              <a:ext cx="216024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ruta 26">
            <a:extLst>
              <a:ext uri="{FF2B5EF4-FFF2-40B4-BE49-F238E27FC236}">
                <a16:creationId xmlns:a16="http://schemas.microsoft.com/office/drawing/2014/main" id="{880FA221-B8D5-5260-7EEA-6FA109790FBB}"/>
              </a:ext>
            </a:extLst>
          </p:cNvPr>
          <p:cNvSpPr txBox="1"/>
          <p:nvPr/>
        </p:nvSpPr>
        <p:spPr>
          <a:xfrm>
            <a:off x="7519300" y="2756465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</a:t>
            </a:r>
          </a:p>
        </p:txBody>
      </p:sp>
      <p:cxnSp>
        <p:nvCxnSpPr>
          <p:cNvPr id="14" name="Rak koppling 13">
            <a:extLst>
              <a:ext uri="{FF2B5EF4-FFF2-40B4-BE49-F238E27FC236}">
                <a16:creationId xmlns:a16="http://schemas.microsoft.com/office/drawing/2014/main" id="{19A8F413-8656-616A-7AAF-19701C94C914}"/>
              </a:ext>
            </a:extLst>
          </p:cNvPr>
          <p:cNvCxnSpPr>
            <a:cxnSpLocks/>
          </p:cNvCxnSpPr>
          <p:nvPr/>
        </p:nvCxnSpPr>
        <p:spPr>
          <a:xfrm flipV="1">
            <a:off x="5807968" y="1412777"/>
            <a:ext cx="0" cy="1497577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 12">
            <a:extLst>
              <a:ext uri="{FF2B5EF4-FFF2-40B4-BE49-F238E27FC236}">
                <a16:creationId xmlns:a16="http://schemas.microsoft.com/office/drawing/2014/main" id="{2B91FD59-FA0A-C926-A9EB-E17C131E73EB}"/>
              </a:ext>
            </a:extLst>
          </p:cNvPr>
          <p:cNvSpPr/>
          <p:nvPr/>
        </p:nvSpPr>
        <p:spPr>
          <a:xfrm>
            <a:off x="5748434" y="2838345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C75599E6-5F08-C77B-F245-72FAEAF699DD}"/>
              </a:ext>
            </a:extLst>
          </p:cNvPr>
          <p:cNvSpPr txBox="1"/>
          <p:nvPr/>
        </p:nvSpPr>
        <p:spPr>
          <a:xfrm>
            <a:off x="2142090" y="4215042"/>
            <a:ext cx="82743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Punkten </a:t>
            </a: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B är närmaste referenspunkt för lättnad 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även om det är ruff eller buskar där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FFFF"/>
              </a:highlight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Lyft inte bollen 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innan du bestämt referenspunkten, det kan vara bättre att spela bollen som den ligger – (inte tillåtet där spelförbud gäller,</a:t>
            </a:r>
            <a:b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då måste man ta fullständig lättnad även om det innebär att droppa i ruffen)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FFFF"/>
              </a:highligh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5ABD9540-A594-C344-E47B-DDE6478D41B7}"/>
              </a:ext>
            </a:extLst>
          </p:cNvPr>
          <p:cNvSpPr txBox="1"/>
          <p:nvPr/>
        </p:nvSpPr>
        <p:spPr>
          <a:xfrm>
            <a:off x="7176120" y="2644207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X</a:t>
            </a: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0C17F687-E767-0B2D-ADD2-B58C18E893D4}"/>
              </a:ext>
            </a:extLst>
          </p:cNvPr>
          <p:cNvGrpSpPr/>
          <p:nvPr/>
        </p:nvGrpSpPr>
        <p:grpSpPr>
          <a:xfrm>
            <a:off x="3592404" y="2810402"/>
            <a:ext cx="936104" cy="446639"/>
            <a:chOff x="6300192" y="2982361"/>
            <a:chExt cx="936104" cy="446639"/>
          </a:xfrm>
          <a:solidFill>
            <a:schemeClr val="tx1"/>
          </a:solidFill>
        </p:grpSpPr>
        <p:sp>
          <p:nvSpPr>
            <p:cNvPr id="15" name="Ellips 14">
              <a:extLst>
                <a:ext uri="{FF2B5EF4-FFF2-40B4-BE49-F238E27FC236}">
                  <a16:creationId xmlns:a16="http://schemas.microsoft.com/office/drawing/2014/main" id="{D0AD9B63-1475-942F-B2C1-664A0A0D33BF}"/>
                </a:ext>
              </a:extLst>
            </p:cNvPr>
            <p:cNvSpPr/>
            <p:nvPr/>
          </p:nvSpPr>
          <p:spPr>
            <a:xfrm>
              <a:off x="6300192" y="2982361"/>
              <a:ext cx="287053" cy="144016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8" name="Ellips 17">
              <a:extLst>
                <a:ext uri="{FF2B5EF4-FFF2-40B4-BE49-F238E27FC236}">
                  <a16:creationId xmlns:a16="http://schemas.microsoft.com/office/drawing/2014/main" id="{82980C7D-1B57-493F-8204-FA0749D7E841}"/>
                </a:ext>
              </a:extLst>
            </p:cNvPr>
            <p:cNvSpPr/>
            <p:nvPr/>
          </p:nvSpPr>
          <p:spPr>
            <a:xfrm>
              <a:off x="6300192" y="3284984"/>
              <a:ext cx="287053" cy="144016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20" name="Rak koppling 19">
              <a:extLst>
                <a:ext uri="{FF2B5EF4-FFF2-40B4-BE49-F238E27FC236}">
                  <a16:creationId xmlns:a16="http://schemas.microsoft.com/office/drawing/2014/main" id="{B4ED4AA7-1F24-52EC-CA32-58A4D1890580}"/>
                </a:ext>
              </a:extLst>
            </p:cNvPr>
            <p:cNvCxnSpPr>
              <a:cxnSpLocks/>
            </p:cNvCxnSpPr>
            <p:nvPr/>
          </p:nvCxnSpPr>
          <p:spPr>
            <a:xfrm>
              <a:off x="7020272" y="3212976"/>
              <a:ext cx="216024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Rak koppling 27">
            <a:extLst>
              <a:ext uri="{FF2B5EF4-FFF2-40B4-BE49-F238E27FC236}">
                <a16:creationId xmlns:a16="http://schemas.microsoft.com/office/drawing/2014/main" id="{EBEC40BC-ED67-E46C-1360-CECFCE1B4D9B}"/>
              </a:ext>
            </a:extLst>
          </p:cNvPr>
          <p:cNvCxnSpPr>
            <a:cxnSpLocks/>
          </p:cNvCxnSpPr>
          <p:nvPr/>
        </p:nvCxnSpPr>
        <p:spPr>
          <a:xfrm flipV="1">
            <a:off x="3503712" y="2905746"/>
            <a:ext cx="3960440" cy="19199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ruta 29">
            <a:extLst>
              <a:ext uri="{FF2B5EF4-FFF2-40B4-BE49-F238E27FC236}">
                <a16:creationId xmlns:a16="http://schemas.microsoft.com/office/drawing/2014/main" id="{346919D9-0520-1A74-7F69-A982E28F50DF}"/>
              </a:ext>
            </a:extLst>
          </p:cNvPr>
          <p:cNvSpPr txBox="1"/>
          <p:nvPr/>
        </p:nvSpPr>
        <p:spPr>
          <a:xfrm>
            <a:off x="6418972" y="16124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</a:t>
            </a: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250C0543-CE10-3669-B7C3-030DA18EC8C5}"/>
              </a:ext>
            </a:extLst>
          </p:cNvPr>
          <p:cNvSpPr txBox="1"/>
          <p:nvPr/>
        </p:nvSpPr>
        <p:spPr>
          <a:xfrm>
            <a:off x="4894367" y="16124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87782861"/>
      </p:ext>
    </p:extLst>
  </p:cSld>
  <p:clrMapOvr>
    <a:masterClrMapping/>
  </p:clrMapOvr>
  <p:transition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244E762-D6AF-410C-3E84-F2B6BC358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Platshållare för bildnummer 5">
            <a:extLst>
              <a:ext uri="{FF2B5EF4-FFF2-40B4-BE49-F238E27FC236}">
                <a16:creationId xmlns:a16="http://schemas.microsoft.com/office/drawing/2014/main" id="{59DD70FD-0041-58A8-09BE-13810443F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C19606-73EC-4C69-B0B3-AAE00B053C4B}" type="slidenum">
              <a:rPr lang="sv-SE" sz="1200"/>
              <a:pPr/>
              <a:t>49</a:t>
            </a:fld>
            <a:endParaRPr lang="sv-SE" sz="1200"/>
          </a:p>
        </p:txBody>
      </p:sp>
      <p:sp>
        <p:nvSpPr>
          <p:cNvPr id="6146" name="Rectangle 4">
            <a:extLst>
              <a:ext uri="{FF2B5EF4-FFF2-40B4-BE49-F238E27FC236}">
                <a16:creationId xmlns:a16="http://schemas.microsoft.com/office/drawing/2014/main" id="{1DC3A5C6-8FB2-A58B-7DCB-26DA1AA741F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1981200" y="6453189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 sz="11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5EA4185-C37D-E2C6-2DC1-85199B9DB30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sv-SE" dirty="0"/>
              <a:t>Bästa tipset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1C8D5600-9699-2DCB-9375-54110E14078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125539"/>
            <a:ext cx="8229600" cy="52800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SzPct val="125000"/>
              <a:buFontTx/>
              <a:buBlip>
                <a:blip r:embed="rId3"/>
              </a:buBlip>
            </a:pPr>
            <a:endParaRPr lang="sv-SE" sz="2000" dirty="0">
              <a:solidFill>
                <a:srgbClr val="1C1C1C"/>
              </a:solidFill>
            </a:endParaRPr>
          </a:p>
          <a:p>
            <a:pPr eaLnBrk="1" hangingPunct="1">
              <a:lnSpc>
                <a:spcPct val="80000"/>
              </a:lnSpc>
              <a:buSzPct val="125000"/>
              <a:buFontTx/>
              <a:buBlip>
                <a:blip r:embed="rId3"/>
              </a:buBlip>
            </a:pPr>
            <a:endParaRPr lang="sv-SE" sz="2800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B9751527-D4D7-EE69-66E8-D3D0093A3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277939"/>
            <a:ext cx="8229600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buSzPct val="125000"/>
              <a:buFontTx/>
              <a:buBlip>
                <a:blip r:embed="rId3"/>
              </a:buBlip>
            </a:pPr>
            <a:endParaRPr lang="sv-SE" sz="2400" kern="0" dirty="0">
              <a:solidFill>
                <a:srgbClr val="1C1C1C"/>
              </a:solidFill>
            </a:endParaRPr>
          </a:p>
          <a:p>
            <a:pPr marL="457200" lvl="1" indent="0" eaLnBrk="1" hangingPunct="1">
              <a:lnSpc>
                <a:spcPct val="80000"/>
              </a:lnSpc>
              <a:buSzPct val="125000"/>
              <a:buFontTx/>
              <a:buNone/>
            </a:pPr>
            <a:endParaRPr lang="sv-SE" sz="2400" kern="0" dirty="0">
              <a:solidFill>
                <a:srgbClr val="1C1C1C"/>
              </a:solidFill>
            </a:endParaRPr>
          </a:p>
          <a:p>
            <a:pPr eaLnBrk="1" hangingPunct="1">
              <a:lnSpc>
                <a:spcPct val="80000"/>
              </a:lnSpc>
              <a:buSzPct val="125000"/>
              <a:buFontTx/>
              <a:buBlip>
                <a:blip r:embed="rId3"/>
              </a:buBlip>
            </a:pPr>
            <a:r>
              <a:rPr lang="sv-SE" sz="2400" kern="0" dirty="0">
                <a:solidFill>
                  <a:srgbClr val="1C1C1C"/>
                </a:solidFill>
              </a:rPr>
              <a:t>Kom ihåg att du </a:t>
            </a:r>
            <a:r>
              <a:rPr lang="sv-SE" sz="2400" b="1" kern="0" dirty="0">
                <a:solidFill>
                  <a:srgbClr val="1C1C1C"/>
                </a:solidFill>
              </a:rPr>
              <a:t>alltid</a:t>
            </a:r>
            <a:r>
              <a:rPr lang="sv-SE" sz="2400" kern="0" dirty="0">
                <a:solidFill>
                  <a:srgbClr val="1C1C1C"/>
                </a:solidFill>
              </a:rPr>
              <a:t> har möjlighet att spela om senaste slaget med ett slags plikt</a:t>
            </a:r>
          </a:p>
          <a:p>
            <a:pPr eaLnBrk="1" hangingPunct="1">
              <a:lnSpc>
                <a:spcPct val="80000"/>
              </a:lnSpc>
              <a:buSzPct val="125000"/>
              <a:buFontTx/>
              <a:buBlip>
                <a:blip r:embed="rId3"/>
              </a:buBlip>
            </a:pPr>
            <a:endParaRPr lang="sv-SE" sz="2400" kern="0" dirty="0">
              <a:solidFill>
                <a:srgbClr val="1C1C1C"/>
              </a:solidFill>
            </a:endParaRPr>
          </a:p>
          <a:p>
            <a:pPr lvl="1" eaLnBrk="1" hangingPunct="1">
              <a:lnSpc>
                <a:spcPct val="80000"/>
              </a:lnSpc>
              <a:buSzPct val="125000"/>
              <a:buBlip>
                <a:blip r:embed="rId3"/>
              </a:buBlip>
            </a:pPr>
            <a:r>
              <a:rPr lang="sv-SE" sz="2000" kern="0" dirty="0">
                <a:solidFill>
                  <a:srgbClr val="1C1C1C"/>
                </a:solidFill>
              </a:rPr>
              <a:t>Chippar eller puttar du rakt över green och ner i bunkern eller i ett pliktområde kanske det är billigare att plikta ett och spela om slaget</a:t>
            </a:r>
          </a:p>
          <a:p>
            <a:pPr eaLnBrk="1" hangingPunct="1">
              <a:lnSpc>
                <a:spcPct val="80000"/>
              </a:lnSpc>
              <a:buSzPct val="125000"/>
              <a:buFontTx/>
              <a:buBlip>
                <a:blip r:embed="rId3"/>
              </a:buBlip>
            </a:pPr>
            <a:endParaRPr lang="sv-SE" sz="2400" kern="0" dirty="0">
              <a:solidFill>
                <a:srgbClr val="1C1C1C"/>
              </a:solidFill>
            </a:endParaRPr>
          </a:p>
          <a:p>
            <a:pPr marL="0" indent="0" eaLnBrk="1" hangingPunct="1">
              <a:lnSpc>
                <a:spcPct val="80000"/>
              </a:lnSpc>
              <a:buSzPct val="125000"/>
              <a:buFontTx/>
              <a:buNone/>
            </a:pPr>
            <a:endParaRPr lang="sv-SE" sz="2400" kern="0" dirty="0">
              <a:solidFill>
                <a:srgbClr val="1C1C1C"/>
              </a:solidFill>
            </a:endParaRPr>
          </a:p>
          <a:p>
            <a:pPr marL="0" indent="0" eaLnBrk="1" hangingPunct="1">
              <a:lnSpc>
                <a:spcPct val="80000"/>
              </a:lnSpc>
              <a:buSzPct val="125000"/>
              <a:buFontTx/>
              <a:buNone/>
            </a:pPr>
            <a:endParaRPr lang="sv-SE" sz="18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200606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C19606-73EC-4C69-B0B3-AAE00B053C4B}" type="slidenum">
              <a:rPr lang="sv-SE" sz="1200"/>
              <a:pPr/>
              <a:t>5</a:t>
            </a:fld>
            <a:endParaRPr lang="sv-SE" sz="1200"/>
          </a:p>
        </p:txBody>
      </p:sp>
      <p:sp>
        <p:nvSpPr>
          <p:cNvPr id="6146" name="Rectangle 4"/>
          <p:cNvSpPr txBox="1">
            <a:spLocks noGrp="1" noChangeArrowheads="1"/>
          </p:cNvSpPr>
          <p:nvPr/>
        </p:nvSpPr>
        <p:spPr bwMode="auto">
          <a:xfrm>
            <a:off x="1981200" y="6453189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 sz="110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sv-SE" dirty="0"/>
              <a:t>Verksamhetsplan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125539"/>
            <a:ext cx="8229600" cy="52800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SzPct val="125000"/>
              <a:buFontTx/>
              <a:buBlip>
                <a:blip r:embed="rId3"/>
              </a:buBlip>
            </a:pPr>
            <a:endParaRPr lang="sv-SE" sz="2400" dirty="0">
              <a:solidFill>
                <a:srgbClr val="1C1C1C"/>
              </a:solidFill>
            </a:endParaRPr>
          </a:p>
          <a:p>
            <a:pPr marL="457200" lvl="1" indent="0" eaLnBrk="1" hangingPunct="1">
              <a:lnSpc>
                <a:spcPct val="80000"/>
              </a:lnSpc>
              <a:buSzPct val="125000"/>
              <a:buNone/>
            </a:pPr>
            <a:endParaRPr lang="sv-SE" sz="2400" dirty="0">
              <a:solidFill>
                <a:srgbClr val="1C1C1C"/>
              </a:solidFill>
            </a:endParaRPr>
          </a:p>
          <a:p>
            <a:pPr eaLnBrk="1" hangingPunct="1">
              <a:lnSpc>
                <a:spcPct val="80000"/>
              </a:lnSpc>
              <a:buSzPct val="125000"/>
              <a:buBlip>
                <a:blip r:embed="rId3"/>
              </a:buBlip>
            </a:pPr>
            <a:r>
              <a:rPr lang="sv-SE" sz="2400" dirty="0">
                <a:solidFill>
                  <a:srgbClr val="1C1C1C"/>
                </a:solidFill>
              </a:rPr>
              <a:t>Verksamhetsplanen beskrivs på webben</a:t>
            </a:r>
            <a:br>
              <a:rPr lang="sv-SE" sz="2400" dirty="0">
                <a:solidFill>
                  <a:srgbClr val="1C1C1C"/>
                </a:solidFill>
              </a:rPr>
            </a:br>
            <a:r>
              <a:rPr lang="sv-SE" sz="2400" dirty="0">
                <a:solidFill>
                  <a:srgbClr val="1C1C1C"/>
                </a:solidFill>
              </a:rPr>
              <a:t>Den är uppdaterad med spelprogram och allmänna regler för tävlingarna</a:t>
            </a:r>
          </a:p>
          <a:p>
            <a:pPr eaLnBrk="1" hangingPunct="1">
              <a:lnSpc>
                <a:spcPct val="80000"/>
              </a:lnSpc>
              <a:buSzPct val="125000"/>
              <a:buBlip>
                <a:blip r:embed="rId3"/>
              </a:buBlip>
            </a:pPr>
            <a:endParaRPr lang="sv-SE" sz="2400" dirty="0">
              <a:solidFill>
                <a:srgbClr val="1C1C1C"/>
              </a:solidFill>
            </a:endParaRPr>
          </a:p>
          <a:p>
            <a:pPr eaLnBrk="1" hangingPunct="1">
              <a:lnSpc>
                <a:spcPct val="80000"/>
              </a:lnSpc>
              <a:buSzPct val="125000"/>
              <a:buBlip>
                <a:blip r:embed="rId3"/>
              </a:buBlip>
            </a:pPr>
            <a:r>
              <a:rPr lang="sv-SE" sz="2400" dirty="0">
                <a:solidFill>
                  <a:srgbClr val="1C1C1C"/>
                </a:solidFill>
              </a:rPr>
              <a:t>Spelprogrammet beskriver den huvudsakliga verksamheten</a:t>
            </a:r>
          </a:p>
          <a:p>
            <a:pPr marL="0" indent="0" eaLnBrk="1" hangingPunct="1">
              <a:lnSpc>
                <a:spcPct val="80000"/>
              </a:lnSpc>
              <a:buSzPct val="125000"/>
              <a:buNone/>
            </a:pPr>
            <a:endParaRPr lang="sv-SE" sz="2400" dirty="0">
              <a:solidFill>
                <a:srgbClr val="1C1C1C"/>
              </a:solidFill>
            </a:endParaRPr>
          </a:p>
          <a:p>
            <a:pPr marL="0" indent="0" eaLnBrk="1" hangingPunct="1">
              <a:lnSpc>
                <a:spcPct val="80000"/>
              </a:lnSpc>
              <a:buSzPct val="125000"/>
              <a:buNone/>
            </a:pPr>
            <a:endParaRPr lang="sv-SE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868574"/>
      </p:ext>
    </p:extLst>
  </p:cSld>
  <p:clrMapOvr>
    <a:masterClrMapping/>
  </p:clrMapOvr>
  <p:transition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22C5E01-BF67-E76D-5ECB-C542C7E43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098"/>
            <a:ext cx="12192000" cy="6910842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284A53F2-E759-FFA1-2A62-821C3F0E68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5800" y="28184"/>
            <a:ext cx="4667250" cy="4610100"/>
          </a:xfrm>
          <a:prstGeom prst="rect">
            <a:avLst/>
          </a:prstGeom>
        </p:spPr>
      </p:pic>
      <p:sp>
        <p:nvSpPr>
          <p:cNvPr id="6145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C19606-73EC-4C69-B0B3-AAE00B053C4B}" type="slidenum">
              <a:rPr lang="sv-SE" sz="1200"/>
              <a:pPr/>
              <a:t>50</a:t>
            </a:fld>
            <a:endParaRPr lang="sv-SE" sz="1200"/>
          </a:p>
        </p:txBody>
      </p:sp>
      <p:sp>
        <p:nvSpPr>
          <p:cNvPr id="6146" name="Rectangle 4"/>
          <p:cNvSpPr txBox="1">
            <a:spLocks noGrp="1" noChangeArrowheads="1"/>
          </p:cNvSpPr>
          <p:nvPr/>
        </p:nvSpPr>
        <p:spPr bwMode="auto">
          <a:xfrm>
            <a:off x="1981200" y="6453189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 sz="1100"/>
          </a:p>
        </p:txBody>
      </p:sp>
      <p:sp>
        <p:nvSpPr>
          <p:cNvPr id="4" name="Pratbubbla: oval 3">
            <a:extLst>
              <a:ext uri="{FF2B5EF4-FFF2-40B4-BE49-F238E27FC236}">
                <a16:creationId xmlns:a16="http://schemas.microsoft.com/office/drawing/2014/main" id="{06A83CC0-E5EB-0FEA-4FD1-5795495373F2}"/>
              </a:ext>
            </a:extLst>
          </p:cNvPr>
          <p:cNvSpPr/>
          <p:nvPr/>
        </p:nvSpPr>
        <p:spPr>
          <a:xfrm>
            <a:off x="148705" y="749058"/>
            <a:ext cx="4536504" cy="1728192"/>
          </a:xfrm>
          <a:prstGeom prst="wedgeEllipseCallout">
            <a:avLst>
              <a:gd name="adj1" fmla="val 62427"/>
              <a:gd name="adj2" fmla="val 19721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2000" dirty="0">
                <a:solidFill>
                  <a:schemeClr val="tx1"/>
                </a:solidFill>
              </a:rPr>
              <a:t>Vi ses på veteranhänget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866492657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C19606-73EC-4C69-B0B3-AAE00B053C4B}" type="slidenum">
              <a:rPr lang="sv-SE" sz="1200"/>
              <a:pPr/>
              <a:t>6</a:t>
            </a:fld>
            <a:endParaRPr lang="sv-SE" sz="1200"/>
          </a:p>
        </p:txBody>
      </p:sp>
      <p:sp>
        <p:nvSpPr>
          <p:cNvPr id="6146" name="Rectangle 4"/>
          <p:cNvSpPr txBox="1">
            <a:spLocks noGrp="1" noChangeArrowheads="1"/>
          </p:cNvSpPr>
          <p:nvPr/>
        </p:nvSpPr>
        <p:spPr bwMode="auto">
          <a:xfrm>
            <a:off x="1981200" y="6453189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 sz="110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sv-SE" dirty="0"/>
              <a:t>Spelprogram - allmänt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125539"/>
            <a:ext cx="8229600" cy="52800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SzPct val="125000"/>
              <a:buBlip>
                <a:blip r:embed="rId3"/>
              </a:buBlip>
            </a:pPr>
            <a:r>
              <a:rPr lang="sv-SE" sz="2400" dirty="0">
                <a:solidFill>
                  <a:srgbClr val="1C1C1C"/>
                </a:solidFill>
              </a:rPr>
              <a:t>Veterangolf på tisdagar </a:t>
            </a:r>
            <a:r>
              <a:rPr lang="sv-SE" sz="2400" dirty="0"/>
              <a:t>09:00 – 12:00</a:t>
            </a:r>
          </a:p>
          <a:p>
            <a:pPr eaLnBrk="1" hangingPunct="1">
              <a:lnSpc>
                <a:spcPct val="80000"/>
              </a:lnSpc>
              <a:buSzPct val="125000"/>
              <a:buFontTx/>
              <a:buBlip>
                <a:blip r:embed="rId3"/>
              </a:buBlip>
            </a:pPr>
            <a:r>
              <a:rPr lang="sv-SE" sz="2400" dirty="0">
                <a:solidFill>
                  <a:srgbClr val="1C1C1C"/>
                </a:solidFill>
              </a:rPr>
              <a:t>Hcp-gränsen för deltagande +8 -- 50,0</a:t>
            </a:r>
          </a:p>
          <a:p>
            <a:pPr eaLnBrk="1" hangingPunct="1">
              <a:lnSpc>
                <a:spcPct val="80000"/>
              </a:lnSpc>
              <a:buSzPct val="125000"/>
              <a:buBlip>
                <a:blip r:embed="rId3"/>
              </a:buBlip>
            </a:pPr>
            <a:r>
              <a:rPr lang="sv-SE" sz="2400" dirty="0">
                <a:solidFill>
                  <a:srgbClr val="1C1C1C"/>
                </a:solidFill>
              </a:rPr>
              <a:t>Tidig/sen start kan anmälas vid singelspel</a:t>
            </a:r>
          </a:p>
          <a:p>
            <a:pPr eaLnBrk="1" hangingPunct="1">
              <a:lnSpc>
                <a:spcPct val="80000"/>
              </a:lnSpc>
              <a:buSzPct val="125000"/>
              <a:buBlip>
                <a:blip r:embed="rId3"/>
              </a:buBlip>
            </a:pPr>
            <a:r>
              <a:rPr lang="sv-SE" sz="2400" dirty="0">
                <a:solidFill>
                  <a:srgbClr val="1C1C1C"/>
                </a:solidFill>
              </a:rPr>
              <a:t>Anmälan stänger lördag 23:59</a:t>
            </a:r>
          </a:p>
          <a:p>
            <a:pPr eaLnBrk="1" hangingPunct="1">
              <a:lnSpc>
                <a:spcPct val="80000"/>
              </a:lnSpc>
              <a:buSzPct val="125000"/>
              <a:buBlip>
                <a:blip r:embed="rId3"/>
              </a:buBlip>
            </a:pPr>
            <a:r>
              <a:rPr lang="sv-SE" sz="2400" dirty="0">
                <a:solidFill>
                  <a:srgbClr val="1C1C1C"/>
                </a:solidFill>
              </a:rPr>
              <a:t>Startlista publiceras senast måndag 12:00</a:t>
            </a:r>
          </a:p>
          <a:p>
            <a:pPr eaLnBrk="1" hangingPunct="1">
              <a:lnSpc>
                <a:spcPct val="80000"/>
              </a:lnSpc>
              <a:buSzPct val="125000"/>
              <a:buBlip>
                <a:blip r:embed="rId3"/>
              </a:buBlip>
            </a:pPr>
            <a:r>
              <a:rPr lang="sv-SE" sz="2400" dirty="0">
                <a:solidFill>
                  <a:srgbClr val="1C1C1C"/>
                </a:solidFill>
              </a:rPr>
              <a:t>Vid lagtävling där vi inte får ihop fulla lag ställs senast anmälda på reservlistan</a:t>
            </a:r>
          </a:p>
          <a:p>
            <a:pPr eaLnBrk="1" hangingPunct="1">
              <a:lnSpc>
                <a:spcPct val="80000"/>
              </a:lnSpc>
              <a:buSzPct val="125000"/>
              <a:buBlip>
                <a:blip r:embed="rId3"/>
              </a:buBlip>
            </a:pPr>
            <a:r>
              <a:rPr lang="sv-SE" sz="2400" dirty="0">
                <a:solidFill>
                  <a:srgbClr val="1C1C1C"/>
                </a:solidFill>
              </a:rPr>
              <a:t>Inga hundar på tävling</a:t>
            </a:r>
            <a:endParaRPr lang="sv-SE" sz="1200" dirty="0">
              <a:solidFill>
                <a:srgbClr val="1C1C1C"/>
              </a:solidFill>
            </a:endParaRPr>
          </a:p>
          <a:p>
            <a:pPr eaLnBrk="1" hangingPunct="1">
              <a:lnSpc>
                <a:spcPct val="80000"/>
              </a:lnSpc>
              <a:buSzPct val="125000"/>
              <a:buBlip>
                <a:blip r:embed="rId3"/>
              </a:buBlip>
            </a:pPr>
            <a:endParaRPr lang="sv-SE" sz="2400" dirty="0">
              <a:solidFill>
                <a:srgbClr val="1C1C1C"/>
              </a:solidFill>
            </a:endParaRPr>
          </a:p>
          <a:p>
            <a:pPr eaLnBrk="1" hangingPunct="1">
              <a:lnSpc>
                <a:spcPct val="80000"/>
              </a:lnSpc>
              <a:buSzPct val="125000"/>
              <a:buFontTx/>
              <a:buBlip>
                <a:blip r:embed="rId3"/>
              </a:buBlip>
            </a:pPr>
            <a:r>
              <a:rPr lang="sv-SE" sz="2400" dirty="0">
                <a:solidFill>
                  <a:srgbClr val="1C1C1C"/>
                </a:solidFill>
              </a:rPr>
              <a:t>Där man </a:t>
            </a:r>
            <a:r>
              <a:rPr lang="sv-SE" sz="2400" i="1" dirty="0">
                <a:solidFill>
                  <a:srgbClr val="1C1C1C"/>
                </a:solidFill>
              </a:rPr>
              <a:t>inte</a:t>
            </a:r>
            <a:r>
              <a:rPr lang="sv-SE" sz="2400" dirty="0">
                <a:solidFill>
                  <a:srgbClr val="1C1C1C"/>
                </a:solidFill>
              </a:rPr>
              <a:t> fritt kan välja tee gäller</a:t>
            </a:r>
          </a:p>
          <a:p>
            <a:pPr lvl="1" eaLnBrk="1" hangingPunct="1">
              <a:lnSpc>
                <a:spcPct val="80000"/>
              </a:lnSpc>
              <a:buSzPct val="125000"/>
              <a:buBlip>
                <a:blip r:embed="rId3"/>
              </a:buBlip>
            </a:pPr>
            <a:r>
              <a:rPr lang="sv-SE" sz="2000" dirty="0">
                <a:solidFill>
                  <a:srgbClr val="1C1C1C"/>
                </a:solidFill>
              </a:rPr>
              <a:t>H60-69 spelar tee 1</a:t>
            </a:r>
          </a:p>
          <a:p>
            <a:pPr lvl="1" eaLnBrk="1" hangingPunct="1">
              <a:lnSpc>
                <a:spcPct val="80000"/>
              </a:lnSpc>
              <a:buSzPct val="125000"/>
              <a:buBlip>
                <a:blip r:embed="rId3"/>
              </a:buBlip>
            </a:pPr>
            <a:r>
              <a:rPr lang="sv-SE" sz="2000" dirty="0">
                <a:solidFill>
                  <a:srgbClr val="1C1C1C"/>
                </a:solidFill>
              </a:rPr>
              <a:t>H70-74 spelar tee 2</a:t>
            </a:r>
          </a:p>
          <a:p>
            <a:pPr lvl="1" eaLnBrk="1" hangingPunct="1">
              <a:lnSpc>
                <a:spcPct val="80000"/>
              </a:lnSpc>
              <a:buSzPct val="125000"/>
              <a:buBlip>
                <a:blip r:embed="rId3"/>
              </a:buBlip>
            </a:pPr>
            <a:r>
              <a:rPr lang="sv-SE" sz="2000" dirty="0">
                <a:solidFill>
                  <a:srgbClr val="1C1C1C"/>
                </a:solidFill>
              </a:rPr>
              <a:t>H75+ och Damer spelar tee 3</a:t>
            </a:r>
          </a:p>
          <a:p>
            <a:pPr marL="457200" lvl="1" indent="0" eaLnBrk="1" hangingPunct="1">
              <a:lnSpc>
                <a:spcPct val="80000"/>
              </a:lnSpc>
              <a:buSzPct val="125000"/>
              <a:buNone/>
            </a:pPr>
            <a:endParaRPr lang="sv-SE" sz="1200" dirty="0">
              <a:solidFill>
                <a:srgbClr val="1C1C1C"/>
              </a:solidFill>
            </a:endParaRPr>
          </a:p>
          <a:p>
            <a:pPr marL="0" indent="0" eaLnBrk="1" hangingPunct="1">
              <a:lnSpc>
                <a:spcPct val="80000"/>
              </a:lnSpc>
              <a:buSzPct val="125000"/>
              <a:buNone/>
            </a:pPr>
            <a:endParaRPr lang="sv-SE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80297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C19606-73EC-4C69-B0B3-AAE00B053C4B}" type="slidenum">
              <a:rPr lang="sv-SE" sz="1200"/>
              <a:pPr/>
              <a:t>7</a:t>
            </a:fld>
            <a:endParaRPr lang="sv-SE" sz="1200"/>
          </a:p>
        </p:txBody>
      </p:sp>
      <p:sp>
        <p:nvSpPr>
          <p:cNvPr id="6146" name="Rectangle 4"/>
          <p:cNvSpPr txBox="1">
            <a:spLocks noGrp="1" noChangeArrowheads="1"/>
          </p:cNvSpPr>
          <p:nvPr/>
        </p:nvSpPr>
        <p:spPr bwMode="auto">
          <a:xfrm>
            <a:off x="1981200" y="6453189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 sz="110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sv-SE" dirty="0"/>
              <a:t>Spelprogram - nyhet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125539"/>
            <a:ext cx="8363272" cy="52800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SzPct val="125000"/>
              <a:buFontTx/>
              <a:buBlip>
                <a:blip r:embed="rId3"/>
              </a:buBlip>
            </a:pPr>
            <a:r>
              <a:rPr lang="sv-SE" sz="2400" dirty="0"/>
              <a:t>Ingen allmän lägesförbättring oavsett vad klubben anger!</a:t>
            </a:r>
            <a:br>
              <a:rPr lang="sv-SE" sz="2400" dirty="0"/>
            </a:br>
            <a:r>
              <a:rPr lang="sv-SE" sz="2400" dirty="0"/>
              <a:t>Klubben gör det för </a:t>
            </a:r>
            <a:r>
              <a:rPr lang="sv-SE" sz="2400" dirty="0" err="1"/>
              <a:t>greenfee</a:t>
            </a:r>
            <a:r>
              <a:rPr lang="sv-SE" sz="2400" dirty="0"/>
              <a:t>-gäster, vi spelar tävling!</a:t>
            </a:r>
          </a:p>
          <a:p>
            <a:pPr eaLnBrk="1" hangingPunct="1">
              <a:lnSpc>
                <a:spcPct val="80000"/>
              </a:lnSpc>
              <a:buSzPct val="125000"/>
              <a:buFontTx/>
              <a:buBlip>
                <a:blip r:embed="rId3"/>
              </a:buBlip>
            </a:pPr>
            <a:endParaRPr lang="sv-SE" sz="2400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SzPct val="125000"/>
              <a:buFontTx/>
              <a:buBlip>
                <a:blip r:embed="rId3"/>
              </a:buBlip>
            </a:pPr>
            <a:r>
              <a:rPr lang="sv-SE" sz="2400" dirty="0">
                <a:solidFill>
                  <a:srgbClr val="FF0000"/>
                </a:solidFill>
              </a:rPr>
              <a:t>Dock får lerig boll rengöras och </a:t>
            </a:r>
            <a:r>
              <a:rPr lang="sv-SE" sz="2400" b="1" dirty="0">
                <a:solidFill>
                  <a:srgbClr val="FF0000"/>
                </a:solidFill>
              </a:rPr>
              <a:t>återplaceras över hela </a:t>
            </a:r>
            <a:r>
              <a:rPr lang="sv-SE" sz="2400" b="1" dirty="0" err="1">
                <a:solidFill>
                  <a:srgbClr val="FF0000"/>
                </a:solidFill>
              </a:rPr>
              <a:t>spelfätet</a:t>
            </a:r>
            <a:r>
              <a:rPr lang="sv-SE" sz="2400" b="1" dirty="0">
                <a:solidFill>
                  <a:srgbClr val="FF0000"/>
                </a:solidFill>
              </a:rPr>
              <a:t> </a:t>
            </a:r>
            <a:r>
              <a:rPr lang="sv-SE" sz="2400" dirty="0">
                <a:solidFill>
                  <a:srgbClr val="FF0000"/>
                </a:solidFill>
              </a:rPr>
              <a:t>(markera, lyft, rengör och återplacera)</a:t>
            </a:r>
            <a:endParaRPr lang="sv-SE" sz="1200" dirty="0">
              <a:solidFill>
                <a:srgbClr val="1C1C1C"/>
              </a:solidFill>
            </a:endParaRPr>
          </a:p>
          <a:p>
            <a:pPr marL="0" indent="0" eaLnBrk="1" hangingPunct="1">
              <a:lnSpc>
                <a:spcPct val="80000"/>
              </a:lnSpc>
              <a:buSzPct val="125000"/>
              <a:buNone/>
            </a:pPr>
            <a:endParaRPr lang="sv-SE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79666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A4D5A-1739-3E06-03EE-C6602E856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Platshållare för bildnummer 5">
            <a:extLst>
              <a:ext uri="{FF2B5EF4-FFF2-40B4-BE49-F238E27FC236}">
                <a16:creationId xmlns:a16="http://schemas.microsoft.com/office/drawing/2014/main" id="{E08DEBD8-9CBB-48AA-4CAF-31F8B7B6E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C19606-73EC-4C69-B0B3-AAE00B053C4B}" type="slidenum">
              <a:rPr lang="sv-SE" sz="1200"/>
              <a:pPr/>
              <a:t>8</a:t>
            </a:fld>
            <a:endParaRPr lang="sv-SE" sz="1200"/>
          </a:p>
        </p:txBody>
      </p:sp>
      <p:sp>
        <p:nvSpPr>
          <p:cNvPr id="6146" name="Rectangle 4">
            <a:extLst>
              <a:ext uri="{FF2B5EF4-FFF2-40B4-BE49-F238E27FC236}">
                <a16:creationId xmlns:a16="http://schemas.microsoft.com/office/drawing/2014/main" id="{65F412C3-523B-C26E-8747-53EF466D49E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1981200" y="6453189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 sz="11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E1F02B45-C54A-4633-D7D9-B1CE963A8E2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sv-SE" dirty="0"/>
              <a:t>Spelprogram - tävlingsavgift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8095FCBD-AC4A-636C-64A3-D45B15EA37A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125539"/>
            <a:ext cx="8229600" cy="52800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SzPct val="125000"/>
              <a:buNone/>
            </a:pPr>
            <a:endParaRPr lang="sv-SE" sz="2400" dirty="0"/>
          </a:p>
          <a:p>
            <a:pPr eaLnBrk="1" hangingPunct="1">
              <a:lnSpc>
                <a:spcPct val="80000"/>
              </a:lnSpc>
              <a:buSzPct val="125000"/>
              <a:buBlip>
                <a:blip r:embed="rId3"/>
              </a:buBlip>
            </a:pPr>
            <a:r>
              <a:rPr lang="sv-SE" sz="2400" dirty="0"/>
              <a:t>Tävlingsavgiften är </a:t>
            </a:r>
            <a:r>
              <a:rPr lang="sv-SE" sz="2400" b="1" dirty="0"/>
              <a:t>50 kr </a:t>
            </a:r>
            <a:r>
              <a:rPr lang="sv-SE" sz="2400" dirty="0"/>
              <a:t>förutom vid vår- och höstavslutning då den är </a:t>
            </a:r>
            <a:r>
              <a:rPr lang="sv-SE" sz="2400" b="1" dirty="0"/>
              <a:t>150 kr </a:t>
            </a:r>
            <a:r>
              <a:rPr lang="sv-SE" sz="2400" dirty="0"/>
              <a:t>inkl. lunch</a:t>
            </a:r>
          </a:p>
          <a:p>
            <a:pPr eaLnBrk="1" hangingPunct="1">
              <a:lnSpc>
                <a:spcPct val="80000"/>
              </a:lnSpc>
              <a:buSzPct val="125000"/>
              <a:buBlip>
                <a:blip r:embed="rId3"/>
              </a:buBlip>
            </a:pPr>
            <a:endParaRPr lang="sv-SE" sz="2400" dirty="0"/>
          </a:p>
          <a:p>
            <a:pPr eaLnBrk="1" hangingPunct="1">
              <a:lnSpc>
                <a:spcPct val="80000"/>
              </a:lnSpc>
              <a:buSzPct val="125000"/>
              <a:buBlip>
                <a:blip r:embed="rId3"/>
              </a:buBlip>
            </a:pPr>
            <a:r>
              <a:rPr lang="sv-SE" sz="2400" dirty="0">
                <a:solidFill>
                  <a:srgbClr val="1C1C1C"/>
                </a:solidFill>
              </a:rPr>
              <a:t>Tävlingsavgiften kan endast betalas med Swish</a:t>
            </a:r>
          </a:p>
          <a:p>
            <a:pPr eaLnBrk="1" hangingPunct="1">
              <a:lnSpc>
                <a:spcPct val="80000"/>
              </a:lnSpc>
              <a:buSzPct val="125000"/>
              <a:buBlip>
                <a:blip r:embed="rId3"/>
              </a:buBlip>
            </a:pPr>
            <a:r>
              <a:rPr lang="sv-SE" sz="2400" dirty="0">
                <a:solidFill>
                  <a:srgbClr val="1C1C1C"/>
                </a:solidFill>
              </a:rPr>
              <a:t>Aktuellt Swish-nummer meddelas i mail efter att startlistan publicerats</a:t>
            </a:r>
          </a:p>
          <a:p>
            <a:pPr eaLnBrk="1" hangingPunct="1">
              <a:lnSpc>
                <a:spcPct val="80000"/>
              </a:lnSpc>
              <a:buSzPct val="125000"/>
              <a:buBlip>
                <a:blip r:embed="rId3"/>
              </a:buBlip>
            </a:pPr>
            <a:r>
              <a:rPr lang="sv-SE" sz="2400" dirty="0">
                <a:solidFill>
                  <a:srgbClr val="1C1C1C"/>
                </a:solidFill>
              </a:rPr>
              <a:t>Startavgift ska vara betald senast måndag kl. 20:00</a:t>
            </a:r>
          </a:p>
          <a:p>
            <a:pPr eaLnBrk="1" hangingPunct="1">
              <a:lnSpc>
                <a:spcPct val="80000"/>
              </a:lnSpc>
              <a:buSzPct val="125000"/>
              <a:buBlip>
                <a:blip r:embed="rId3"/>
              </a:buBlip>
            </a:pPr>
            <a:endParaRPr lang="sv-SE" sz="2400" dirty="0">
              <a:solidFill>
                <a:srgbClr val="1C1C1C"/>
              </a:solidFill>
            </a:endParaRPr>
          </a:p>
          <a:p>
            <a:pPr eaLnBrk="1" hangingPunct="1">
              <a:lnSpc>
                <a:spcPct val="80000"/>
              </a:lnSpc>
              <a:buSzPct val="125000"/>
              <a:buBlip>
                <a:blip r:embed="rId3"/>
              </a:buBlip>
            </a:pPr>
            <a:r>
              <a:rPr lang="sv-SE" sz="2400" dirty="0">
                <a:solidFill>
                  <a:srgbClr val="1C1C1C"/>
                </a:solidFill>
              </a:rPr>
              <a:t>Vid eventuellt återbud efter att startlistan publicerats eller vid ”no show” ska startavgiften betalas</a:t>
            </a:r>
          </a:p>
          <a:p>
            <a:pPr eaLnBrk="1" hangingPunct="1">
              <a:lnSpc>
                <a:spcPct val="80000"/>
              </a:lnSpc>
              <a:buSzPct val="125000"/>
              <a:buBlip>
                <a:blip r:embed="rId3"/>
              </a:buBlip>
            </a:pPr>
            <a:endParaRPr lang="sv-SE" sz="2400" dirty="0">
              <a:solidFill>
                <a:srgbClr val="1C1C1C"/>
              </a:solidFill>
            </a:endParaRPr>
          </a:p>
          <a:p>
            <a:pPr marL="0" indent="0" eaLnBrk="1" hangingPunct="1">
              <a:lnSpc>
                <a:spcPct val="80000"/>
              </a:lnSpc>
              <a:buSzPct val="125000"/>
              <a:buNone/>
            </a:pPr>
            <a:endParaRPr lang="sv-SE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4588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69FF45-C9FF-FCB7-6903-9E206C12C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Platshållare för bildnummer 5">
            <a:extLst>
              <a:ext uri="{FF2B5EF4-FFF2-40B4-BE49-F238E27FC236}">
                <a16:creationId xmlns:a16="http://schemas.microsoft.com/office/drawing/2014/main" id="{609C2909-D8BD-1DB4-1018-AD2F31E06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C19606-73EC-4C69-B0B3-AAE00B053C4B}" type="slidenum">
              <a:rPr lang="sv-SE" sz="1200"/>
              <a:pPr/>
              <a:t>9</a:t>
            </a:fld>
            <a:endParaRPr lang="sv-SE" sz="1200"/>
          </a:p>
        </p:txBody>
      </p:sp>
      <p:sp>
        <p:nvSpPr>
          <p:cNvPr id="6146" name="Rectangle 4">
            <a:extLst>
              <a:ext uri="{FF2B5EF4-FFF2-40B4-BE49-F238E27FC236}">
                <a16:creationId xmlns:a16="http://schemas.microsoft.com/office/drawing/2014/main" id="{A2A07689-A026-26A6-6224-128A9E4A507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1981200" y="6453189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 sz="11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0F7538FE-D87C-7473-D27B-3A15F62F564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sv-SE" dirty="0"/>
              <a:t>Speltempo på veterantävlingar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4BA3C4CB-D993-6D17-4E6E-FF16662F5A6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125539"/>
            <a:ext cx="8229600" cy="52800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SzPct val="125000"/>
              <a:buNone/>
            </a:pPr>
            <a:endParaRPr lang="sv-SE" sz="2400" dirty="0"/>
          </a:p>
          <a:p>
            <a:pPr eaLnBrk="1" hangingPunct="1">
              <a:lnSpc>
                <a:spcPct val="80000"/>
              </a:lnSpc>
              <a:buSzPct val="125000"/>
              <a:buBlip>
                <a:blip r:embed="rId3"/>
              </a:buBlip>
            </a:pPr>
            <a:r>
              <a:rPr lang="sv-SE" sz="2400" dirty="0"/>
              <a:t>Om bollen inte håller sin plats på banan </a:t>
            </a:r>
            <a:r>
              <a:rPr lang="sv-SE" sz="2400" b="1" dirty="0"/>
              <a:t>ska</a:t>
            </a:r>
            <a:r>
              <a:rPr lang="sv-SE" sz="2400" dirty="0"/>
              <a:t> man släppa igenom bakomvarande parti</a:t>
            </a:r>
          </a:p>
          <a:p>
            <a:pPr eaLnBrk="1" hangingPunct="1">
              <a:lnSpc>
                <a:spcPct val="80000"/>
              </a:lnSpc>
              <a:buSzPct val="125000"/>
              <a:buBlip>
                <a:blip r:embed="rId3"/>
              </a:buBlip>
            </a:pPr>
            <a:endParaRPr lang="sv-SE" sz="2400" dirty="0"/>
          </a:p>
          <a:p>
            <a:pPr eaLnBrk="1" hangingPunct="1">
              <a:lnSpc>
                <a:spcPct val="80000"/>
              </a:lnSpc>
              <a:buSzPct val="125000"/>
              <a:buBlip>
                <a:blip r:embed="rId3"/>
              </a:buBlip>
            </a:pPr>
            <a:r>
              <a:rPr lang="sv-SE" sz="2400" dirty="0"/>
              <a:t>Blir man erbjuden att spela igenom </a:t>
            </a:r>
            <a:r>
              <a:rPr lang="sv-SE" sz="2400" b="1" dirty="0"/>
              <a:t>ska</a:t>
            </a:r>
            <a:r>
              <a:rPr lang="sv-SE" sz="2400" dirty="0"/>
              <a:t> man göra det</a:t>
            </a:r>
          </a:p>
          <a:p>
            <a:pPr eaLnBrk="1" hangingPunct="1">
              <a:lnSpc>
                <a:spcPct val="80000"/>
              </a:lnSpc>
              <a:buSzPct val="125000"/>
              <a:buBlip>
                <a:blip r:embed="rId3"/>
              </a:buBlip>
            </a:pPr>
            <a:endParaRPr lang="sv-SE" sz="2400" dirty="0"/>
          </a:p>
          <a:p>
            <a:pPr eaLnBrk="1" hangingPunct="1">
              <a:lnSpc>
                <a:spcPct val="80000"/>
              </a:lnSpc>
              <a:buSzPct val="125000"/>
              <a:buBlip>
                <a:blip r:embed="rId3"/>
              </a:buBlip>
            </a:pPr>
            <a:r>
              <a:rPr lang="sv-SE" sz="2400" dirty="0"/>
              <a:t>Var förberedd när det är din tur</a:t>
            </a:r>
          </a:p>
          <a:p>
            <a:pPr eaLnBrk="1" hangingPunct="1">
              <a:lnSpc>
                <a:spcPct val="80000"/>
              </a:lnSpc>
              <a:buSzPct val="125000"/>
              <a:buBlip>
                <a:blip r:embed="rId3"/>
              </a:buBlip>
            </a:pPr>
            <a:endParaRPr lang="sv-SE" sz="2400" dirty="0"/>
          </a:p>
          <a:p>
            <a:pPr eaLnBrk="1" hangingPunct="1">
              <a:lnSpc>
                <a:spcPct val="80000"/>
              </a:lnSpc>
              <a:buSzPct val="125000"/>
              <a:buBlip>
                <a:blip r:embed="rId3"/>
              </a:buBlip>
            </a:pPr>
            <a:r>
              <a:rPr lang="sv-SE" sz="2400" dirty="0"/>
              <a:t>Leta boll max 3 minuter</a:t>
            </a:r>
          </a:p>
          <a:p>
            <a:pPr eaLnBrk="1" hangingPunct="1">
              <a:lnSpc>
                <a:spcPct val="80000"/>
              </a:lnSpc>
              <a:buSzPct val="125000"/>
              <a:buBlip>
                <a:blip r:embed="rId3"/>
              </a:buBlip>
            </a:pPr>
            <a:endParaRPr lang="sv-SE" sz="2400" dirty="0">
              <a:solidFill>
                <a:srgbClr val="1C1C1C"/>
              </a:solidFill>
            </a:endParaRPr>
          </a:p>
          <a:p>
            <a:pPr marL="0" indent="0" eaLnBrk="1" hangingPunct="1">
              <a:lnSpc>
                <a:spcPct val="80000"/>
              </a:lnSpc>
              <a:buSzPct val="125000"/>
              <a:buNone/>
            </a:pPr>
            <a:endParaRPr lang="sv-SE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97641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uiExpand="1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7236</TotalTime>
  <Words>1662</Words>
  <Application>Microsoft Office PowerPoint</Application>
  <PresentationFormat>Bredbild</PresentationFormat>
  <Paragraphs>370</Paragraphs>
  <Slides>50</Slides>
  <Notes>47</Notes>
  <HiddenSlides>30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50</vt:i4>
      </vt:variant>
    </vt:vector>
  </HeadingPairs>
  <TitlesOfParts>
    <vt:vector size="58" baseType="lpstr">
      <vt:lpstr>Aptos</vt:lpstr>
      <vt:lpstr>Aptos Display</vt:lpstr>
      <vt:lpstr>Arial</vt:lpstr>
      <vt:lpstr>Radikal-Norm</vt:lpstr>
      <vt:lpstr>Source Sans Pro</vt:lpstr>
      <vt:lpstr>Wingdings</vt:lpstr>
      <vt:lpstr>Default Design</vt:lpstr>
      <vt:lpstr>Office-tema</vt:lpstr>
      <vt:lpstr>VÅRMÖTE 2026-04-14 Nacka GK Veteraner</vt:lpstr>
      <vt:lpstr>Klubb-, banchef och pro har ordet</vt:lpstr>
      <vt:lpstr>Dagordning</vt:lpstr>
      <vt:lpstr>Veterankommittén</vt:lpstr>
      <vt:lpstr>Verksamhetsplan</vt:lpstr>
      <vt:lpstr>Spelprogram - allmänt</vt:lpstr>
      <vt:lpstr>Spelprogram - nyhet</vt:lpstr>
      <vt:lpstr>Spelprogram - tävlingsavgift</vt:lpstr>
      <vt:lpstr>Speltempo på veterantävlingar</vt:lpstr>
      <vt:lpstr>Spelavbrott</vt:lpstr>
      <vt:lpstr>PowerPoint-presentation</vt:lpstr>
      <vt:lpstr>Om banan inte öppnar</vt:lpstr>
      <vt:lpstr>Utbyte med andra klubbar</vt:lpstr>
      <vt:lpstr>Veteranhäng</vt:lpstr>
      <vt:lpstr>Övrigt</vt:lpstr>
      <vt:lpstr>Robotgräsklippare</vt:lpstr>
      <vt:lpstr>Boll i vila  </vt:lpstr>
      <vt:lpstr>Boll i vila </vt:lpstr>
      <vt:lpstr>Boll i rörelse </vt:lpstr>
      <vt:lpstr>PowerPoint-presentation</vt:lpstr>
      <vt:lpstr>Vad kan vi om vanliga regler?</vt:lpstr>
      <vt:lpstr>Regelfråga nr 1 </vt:lpstr>
      <vt:lpstr>Svar på regelfråga nr 1</vt:lpstr>
      <vt:lpstr>Regelfråga nr 2 </vt:lpstr>
      <vt:lpstr>Svar på regelfråga nr 2</vt:lpstr>
      <vt:lpstr>Regelfråga nr 3 </vt:lpstr>
      <vt:lpstr>Svar på regelfråga 3</vt:lpstr>
      <vt:lpstr>Regelfråga nr 4</vt:lpstr>
      <vt:lpstr>Svar på regelfråga nr 4 </vt:lpstr>
      <vt:lpstr>Regelfråga nr 5</vt:lpstr>
      <vt:lpstr>Svar på regelfråga nr 5</vt:lpstr>
      <vt:lpstr>Regelfråga nr 6</vt:lpstr>
      <vt:lpstr>Svar på regelfråga nr 6 </vt:lpstr>
      <vt:lpstr>Regelfråga nr 7 </vt:lpstr>
      <vt:lpstr>Svar på regelfråga nr 7</vt:lpstr>
      <vt:lpstr>Regelfråga nr 8 </vt:lpstr>
      <vt:lpstr>Svar på regelfråga nr 8 </vt:lpstr>
      <vt:lpstr>Regel 16 – definition</vt:lpstr>
      <vt:lpstr>Regel 16 – hur droppa</vt:lpstr>
      <vt:lpstr>Regel 16 – exempel</vt:lpstr>
      <vt:lpstr>Regel 16 – exempel</vt:lpstr>
      <vt:lpstr>Regel 16 – inte närmare hål</vt:lpstr>
      <vt:lpstr>Regel 16 – på spelfältet</vt:lpstr>
      <vt:lpstr>Regel 16 – fullständig lättnad</vt:lpstr>
      <vt:lpstr>Regel 16 – fullständig lättnad</vt:lpstr>
      <vt:lpstr>Regel 16 – närmaste referenspunkt</vt:lpstr>
      <vt:lpstr>Regel 16 – närmaste referenspunkt</vt:lpstr>
      <vt:lpstr>Regel 16 – närmaste referenspunkt för fullständig lättnad</vt:lpstr>
      <vt:lpstr>Bästa tipset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Veteraninformation</dc:title>
  <dc:creator>lasse</dc:creator>
  <cp:lastModifiedBy>lasse jonsson</cp:lastModifiedBy>
  <cp:revision>139</cp:revision>
  <dcterms:created xsi:type="dcterms:W3CDTF">2016-03-20T14:50:43Z</dcterms:created>
  <dcterms:modified xsi:type="dcterms:W3CDTF">2026-04-16T11:46:49Z</dcterms:modified>
</cp:coreProperties>
</file>